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63" r:id="rId2"/>
    <p:sldId id="270" r:id="rId3"/>
    <p:sldId id="260" r:id="rId4"/>
    <p:sldId id="269" r:id="rId5"/>
    <p:sldId id="276" r:id="rId6"/>
    <p:sldId id="257" r:id="rId7"/>
    <p:sldId id="279" r:id="rId8"/>
    <p:sldId id="258" r:id="rId9"/>
    <p:sldId id="277" r:id="rId10"/>
    <p:sldId id="274" r:id="rId11"/>
    <p:sldId id="275" r:id="rId12"/>
    <p:sldId id="27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0000"/>
    <a:srgbClr val="CCFFCC"/>
    <a:srgbClr val="00FF00"/>
    <a:srgbClr val="FFCCFF"/>
    <a:srgbClr val="0000CC"/>
    <a:srgbClr val="006600"/>
    <a:srgbClr val="8000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A4AAF3-1936-47C5-BAE8-DF06864456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876A-868A-4FF9-BA2B-BCF6CB66AC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54E49-1578-442F-9975-9E05F77160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834187-6CC1-4340-B825-78A98101EE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3312D4-2E95-46E6-B3D1-CF57B8F57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58D3F9-95AC-4639-905C-40E451551D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DE5883-CD73-4076-A69B-0B485276FF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6AD548-D617-4643-B7FD-7BC4514C7E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A1178C-7D4D-48D3-BA11-BB30CEDB73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B984F1-25A9-4F8F-AC8B-BED550367A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DED6E2-4631-429A-B410-5E989A20A5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8CB099-CA4E-4832-9716-25BF48D0D7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jpeg"/><Relationship Id="rId3" Type="http://schemas.openxmlformats.org/officeDocument/2006/relationships/audio" Target="../media/audio12.wav"/><Relationship Id="rId7" Type="http://schemas.openxmlformats.org/officeDocument/2006/relationships/image" Target="../media/image11.jpeg"/><Relationship Id="rId12" Type="http://schemas.openxmlformats.org/officeDocument/2006/relationships/image" Target="../media/image6.jpeg"/><Relationship Id="rId2" Type="http://schemas.openxmlformats.org/officeDocument/2006/relationships/audio" Target="../media/audio8.wav"/><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audio" Target="../media/audio1.wav"/><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5.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4.wav"/><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audio" Target="../media/audio14.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4.wav"/><Relationship Id="rId7"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audio" Target="../media/audio1.wav"/><Relationship Id="rId4" Type="http://schemas.openxmlformats.org/officeDocument/2006/relationships/audio" Target="../media/audio5.wav"/><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file:///E:\CUA%20BA\KHOA%205\BAI%204%20CO%20THE%20CHUNG%20TA%20DUOC%20HINH%20THANH%20NHU%20THE%20NAO\hoathinh1.mpg" TargetMode="External"/></Relationships>
</file>

<file path=ppt/slides/_rels/slide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file:///E:\CUA%20BA\KHOA%205\BAI%204%20CO%20THE%20CHUNG%20TA%20DUOC%20HINH%20THANH%20NHU%20THE%20NAO\SU%20HINH%20THANH%20CUA%20CO%20THE%20NGUOI.avi"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4" name="WordArt 13"/>
          <p:cNvSpPr>
            <a:spLocks noChangeArrowheads="1" noChangeShapeType="1" noTextEdit="1"/>
          </p:cNvSpPr>
          <p:nvPr/>
        </p:nvSpPr>
        <p:spPr bwMode="auto">
          <a:xfrm>
            <a:off x="1828800" y="990600"/>
            <a:ext cx="5624513" cy="1103313"/>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BÀI GIẢNG ĐIỆN TỬ</a:t>
            </a:r>
          </a:p>
        </p:txBody>
      </p:sp>
      <p:sp>
        <p:nvSpPr>
          <p:cNvPr id="3075" name="Text Box 14"/>
          <p:cNvSpPr txBox="1">
            <a:spLocks noChangeArrowheads="1"/>
          </p:cNvSpPr>
          <p:nvPr/>
        </p:nvSpPr>
        <p:spPr bwMode="auto">
          <a:xfrm>
            <a:off x="2667000" y="2362200"/>
            <a:ext cx="4419600" cy="579438"/>
          </a:xfrm>
          <a:prstGeom prst="rect">
            <a:avLst/>
          </a:prstGeom>
          <a:noFill/>
          <a:ln w="9525">
            <a:noFill/>
            <a:miter lim="800000"/>
            <a:headEnd/>
            <a:tailEnd/>
          </a:ln>
        </p:spPr>
        <p:txBody>
          <a:bodyPr>
            <a:spAutoFit/>
          </a:bodyPr>
          <a:lstStyle/>
          <a:p>
            <a:pPr>
              <a:spcBef>
                <a:spcPct val="50000"/>
              </a:spcBef>
            </a:pPr>
            <a:r>
              <a:rPr lang="en-US" sz="3200" b="1"/>
              <a:t>KHOA HỌC LỚP 5</a:t>
            </a:r>
          </a:p>
        </p:txBody>
      </p:sp>
      <p:sp>
        <p:nvSpPr>
          <p:cNvPr id="3076" name="WordArt 15"/>
          <p:cNvSpPr>
            <a:spLocks noChangeArrowheads="1" noChangeShapeType="1" noTextEdit="1"/>
          </p:cNvSpPr>
          <p:nvPr/>
        </p:nvSpPr>
        <p:spPr bwMode="auto">
          <a:xfrm>
            <a:off x="685800" y="3733800"/>
            <a:ext cx="7753350" cy="1447800"/>
          </a:xfrm>
          <a:prstGeom prst="rect">
            <a:avLst/>
          </a:prstGeom>
        </p:spPr>
        <p:txBody>
          <a:bodyPr wrap="none" fromWordArt="1">
            <a:prstTxWarp prst="textPlain">
              <a:avLst>
                <a:gd name="adj" fmla="val 50000"/>
              </a:avLst>
            </a:prstTxWarp>
          </a:bodyPr>
          <a:lstStyle/>
          <a:p>
            <a:pPr algn="ctr"/>
            <a:r>
              <a:rPr lang="vi-VN" sz="3600" kern="10">
                <a:ln w="19050">
                  <a:solidFill>
                    <a:srgbClr val="FF00FF"/>
                  </a:solidFill>
                  <a:round/>
                  <a:headEnd/>
                  <a:tailEnd/>
                </a:ln>
                <a:solidFill>
                  <a:srgbClr val="0066CC"/>
                </a:solidFill>
                <a:effectLst>
                  <a:outerShdw dist="35921" dir="2700000" algn="ctr" rotWithShape="0">
                    <a:srgbClr val="990000"/>
                  </a:outerShdw>
                </a:effectLst>
                <a:latin typeface="Arial"/>
                <a:cs typeface="Arial"/>
              </a:rPr>
              <a:t>BÀI 4: CƠ THỂ CHÚNG TA </a:t>
            </a:r>
          </a:p>
          <a:p>
            <a:pPr algn="ctr"/>
            <a:r>
              <a:rPr lang="vi-VN" sz="3600" kern="10">
                <a:ln w="19050">
                  <a:solidFill>
                    <a:srgbClr val="FF00FF"/>
                  </a:solidFill>
                  <a:round/>
                  <a:headEnd/>
                  <a:tailEnd/>
                </a:ln>
                <a:solidFill>
                  <a:srgbClr val="0066CC"/>
                </a:solidFill>
                <a:effectLst>
                  <a:outerShdw dist="35921" dir="2700000" algn="ctr" rotWithShape="0">
                    <a:srgbClr val="990000"/>
                  </a:outerShdw>
                </a:effectLst>
                <a:latin typeface="Arial"/>
                <a:cs typeface="Arial"/>
              </a:rPr>
              <a:t>ĐƯỢC HÌNH THÀNH NHƯ THẾ NÀO?</a:t>
            </a:r>
            <a:endParaRPr lang="en-US" sz="3600" kern="10">
              <a:ln w="19050">
                <a:solidFill>
                  <a:srgbClr val="FF00FF"/>
                </a:solidFill>
                <a:round/>
                <a:headEnd/>
                <a:tailEnd/>
              </a:ln>
              <a:solidFill>
                <a:srgbClr val="0066CC"/>
              </a:solidFill>
              <a:effectLst>
                <a:outerShdw dist="35921" dir="2700000" algn="ctr" rotWithShape="0">
                  <a:srgbClr val="990000"/>
                </a:outerShdw>
              </a:effectLst>
              <a:latin typeface="Arial"/>
              <a:cs typeface="Aria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noFill/>
          <a:ln w="57150">
            <a:solidFill>
              <a:schemeClr val="tx1"/>
            </a:solidFill>
            <a:miter lim="800000"/>
            <a:headEnd/>
            <a:tailEnd/>
          </a:ln>
        </p:spPr>
        <p:txBody>
          <a:bodyPr wrap="none" anchor="ctr"/>
          <a:lstStyle/>
          <a:p>
            <a:endParaRPr lang="en-US"/>
          </a:p>
        </p:txBody>
      </p:sp>
      <p:grpSp>
        <p:nvGrpSpPr>
          <p:cNvPr id="2" name="Group 45"/>
          <p:cNvGrpSpPr>
            <a:grpSpLocks/>
          </p:cNvGrpSpPr>
          <p:nvPr/>
        </p:nvGrpSpPr>
        <p:grpSpPr bwMode="auto">
          <a:xfrm>
            <a:off x="4343400" y="3429000"/>
            <a:ext cx="4953000" cy="3276600"/>
            <a:chOff x="2736" y="2160"/>
            <a:chExt cx="3120" cy="2064"/>
          </a:xfrm>
        </p:grpSpPr>
        <p:grpSp>
          <p:nvGrpSpPr>
            <p:cNvPr id="11321" name="Group 37"/>
            <p:cNvGrpSpPr>
              <a:grpSpLocks/>
            </p:cNvGrpSpPr>
            <p:nvPr/>
          </p:nvGrpSpPr>
          <p:grpSpPr bwMode="auto">
            <a:xfrm>
              <a:off x="2736" y="2160"/>
              <a:ext cx="3120" cy="2064"/>
              <a:chOff x="2736" y="2160"/>
              <a:chExt cx="3120" cy="2064"/>
            </a:xfrm>
          </p:grpSpPr>
          <p:pic>
            <p:nvPicPr>
              <p:cNvPr id="11325" name="Picture 5" descr="3"/>
              <p:cNvPicPr>
                <a:picLocks noChangeAspect="1" noChangeArrowheads="1"/>
              </p:cNvPicPr>
              <p:nvPr/>
            </p:nvPicPr>
            <p:blipFill>
              <a:blip r:embed="rId5"/>
              <a:srcRect/>
              <a:stretch>
                <a:fillRect/>
              </a:stretch>
            </p:blipFill>
            <p:spPr bwMode="auto">
              <a:xfrm>
                <a:off x="2736" y="2160"/>
                <a:ext cx="3120" cy="2064"/>
              </a:xfrm>
              <a:prstGeom prst="rect">
                <a:avLst/>
              </a:prstGeom>
              <a:noFill/>
              <a:ln w="9525">
                <a:noFill/>
                <a:miter lim="800000"/>
                <a:headEnd/>
                <a:tailEnd/>
              </a:ln>
            </p:spPr>
          </p:pic>
          <p:sp>
            <p:nvSpPr>
              <p:cNvPr id="11326" name="Rectangle 11"/>
              <p:cNvSpPr>
                <a:spLocks noChangeArrowheads="1"/>
              </p:cNvSpPr>
              <p:nvPr/>
            </p:nvSpPr>
            <p:spPr bwMode="auto">
              <a:xfrm>
                <a:off x="3137" y="2205"/>
                <a:ext cx="2527" cy="2019"/>
              </a:xfrm>
              <a:prstGeom prst="rect">
                <a:avLst/>
              </a:prstGeom>
              <a:noFill/>
              <a:ln w="57150">
                <a:solidFill>
                  <a:srgbClr val="000099"/>
                </a:solidFill>
                <a:miter lim="800000"/>
                <a:headEnd/>
                <a:tailEnd/>
              </a:ln>
            </p:spPr>
            <p:txBody>
              <a:bodyPr wrap="none" anchor="ctr"/>
              <a:lstStyle/>
              <a:p>
                <a:endParaRPr lang="en-US"/>
              </a:p>
            </p:txBody>
          </p:sp>
        </p:grpSp>
        <p:grpSp>
          <p:nvGrpSpPr>
            <p:cNvPr id="11322" name="Group 34"/>
            <p:cNvGrpSpPr>
              <a:grpSpLocks/>
            </p:cNvGrpSpPr>
            <p:nvPr/>
          </p:nvGrpSpPr>
          <p:grpSpPr bwMode="auto">
            <a:xfrm>
              <a:off x="5184" y="2236"/>
              <a:ext cx="432" cy="404"/>
              <a:chOff x="3840" y="3264"/>
              <a:chExt cx="432" cy="404"/>
            </a:xfrm>
          </p:grpSpPr>
          <p:sp>
            <p:nvSpPr>
              <p:cNvPr id="11323" name="Oval 35"/>
              <p:cNvSpPr>
                <a:spLocks noChangeArrowheads="1"/>
              </p:cNvSpPr>
              <p:nvPr/>
            </p:nvSpPr>
            <p:spPr bwMode="auto">
              <a:xfrm>
                <a:off x="3840" y="3264"/>
                <a:ext cx="432" cy="384"/>
              </a:xfrm>
              <a:prstGeom prst="ellipse">
                <a:avLst/>
              </a:prstGeom>
              <a:solidFill>
                <a:srgbClr val="FFFFCC"/>
              </a:solidFill>
              <a:ln w="9525">
                <a:solidFill>
                  <a:schemeClr val="tx1"/>
                </a:solidFill>
                <a:round/>
                <a:headEnd/>
                <a:tailEnd/>
              </a:ln>
            </p:spPr>
            <p:txBody>
              <a:bodyPr wrap="none" anchor="ctr"/>
              <a:lstStyle/>
              <a:p>
                <a:endParaRPr lang="en-US"/>
              </a:p>
            </p:txBody>
          </p:sp>
          <p:sp>
            <p:nvSpPr>
              <p:cNvPr id="11324" name="Text Box 36"/>
              <p:cNvSpPr txBox="1">
                <a:spLocks noChangeArrowheads="1"/>
              </p:cNvSpPr>
              <p:nvPr/>
            </p:nvSpPr>
            <p:spPr bwMode="auto">
              <a:xfrm>
                <a:off x="3936" y="3264"/>
                <a:ext cx="240" cy="404"/>
              </a:xfrm>
              <a:prstGeom prst="rect">
                <a:avLst/>
              </a:prstGeom>
              <a:noFill/>
              <a:ln w="9525">
                <a:noFill/>
                <a:miter lim="800000"/>
                <a:headEnd/>
                <a:tailEnd/>
              </a:ln>
            </p:spPr>
            <p:txBody>
              <a:bodyPr>
                <a:spAutoFit/>
              </a:bodyPr>
              <a:lstStyle/>
              <a:p>
                <a:pPr>
                  <a:spcBef>
                    <a:spcPct val="50000"/>
                  </a:spcBef>
                </a:pPr>
                <a:r>
                  <a:rPr lang="en-US" sz="3600" b="1">
                    <a:solidFill>
                      <a:srgbClr val="CC0000"/>
                    </a:solidFill>
                  </a:rPr>
                  <a:t>4</a:t>
                </a:r>
              </a:p>
            </p:txBody>
          </p:sp>
        </p:grpSp>
      </p:grpSp>
      <p:grpSp>
        <p:nvGrpSpPr>
          <p:cNvPr id="5" name="Group 47"/>
          <p:cNvGrpSpPr>
            <a:grpSpLocks/>
          </p:cNvGrpSpPr>
          <p:nvPr/>
        </p:nvGrpSpPr>
        <p:grpSpPr bwMode="auto">
          <a:xfrm>
            <a:off x="381000" y="304800"/>
            <a:ext cx="4038600" cy="3048000"/>
            <a:chOff x="240" y="192"/>
            <a:chExt cx="2544" cy="1920"/>
          </a:xfrm>
        </p:grpSpPr>
        <p:grpSp>
          <p:nvGrpSpPr>
            <p:cNvPr id="11315" name="Group 18"/>
            <p:cNvGrpSpPr>
              <a:grpSpLocks/>
            </p:cNvGrpSpPr>
            <p:nvPr/>
          </p:nvGrpSpPr>
          <p:grpSpPr bwMode="auto">
            <a:xfrm>
              <a:off x="240" y="192"/>
              <a:ext cx="2544" cy="1920"/>
              <a:chOff x="2976" y="96"/>
              <a:chExt cx="2544" cy="1920"/>
            </a:xfrm>
          </p:grpSpPr>
          <p:pic>
            <p:nvPicPr>
              <p:cNvPr id="11319" name="Picture 7" descr="1"/>
              <p:cNvPicPr>
                <a:picLocks noChangeAspect="1" noChangeArrowheads="1"/>
              </p:cNvPicPr>
              <p:nvPr/>
            </p:nvPicPr>
            <p:blipFill>
              <a:blip r:embed="rId6"/>
              <a:srcRect/>
              <a:stretch>
                <a:fillRect/>
              </a:stretch>
            </p:blipFill>
            <p:spPr bwMode="auto">
              <a:xfrm>
                <a:off x="2976" y="96"/>
                <a:ext cx="2544" cy="1920"/>
              </a:xfrm>
              <a:prstGeom prst="rect">
                <a:avLst/>
              </a:prstGeom>
              <a:noFill/>
              <a:ln w="9525">
                <a:solidFill>
                  <a:srgbClr val="800080"/>
                </a:solidFill>
                <a:miter lim="800000"/>
                <a:headEnd/>
                <a:tailEnd/>
              </a:ln>
            </p:spPr>
          </p:pic>
          <p:sp>
            <p:nvSpPr>
              <p:cNvPr id="11320" name="Rectangle 15"/>
              <p:cNvSpPr>
                <a:spLocks noChangeArrowheads="1"/>
              </p:cNvSpPr>
              <p:nvPr/>
            </p:nvSpPr>
            <p:spPr bwMode="auto">
              <a:xfrm>
                <a:off x="2976" y="96"/>
                <a:ext cx="2544" cy="1920"/>
              </a:xfrm>
              <a:prstGeom prst="rect">
                <a:avLst/>
              </a:prstGeom>
              <a:noFill/>
              <a:ln w="57150">
                <a:solidFill>
                  <a:srgbClr val="800080"/>
                </a:solidFill>
                <a:miter lim="800000"/>
                <a:headEnd/>
                <a:tailEnd/>
              </a:ln>
            </p:spPr>
            <p:txBody>
              <a:bodyPr wrap="none" anchor="ctr"/>
              <a:lstStyle/>
              <a:p>
                <a:endParaRPr lang="en-US"/>
              </a:p>
            </p:txBody>
          </p:sp>
        </p:grpSp>
        <p:grpSp>
          <p:nvGrpSpPr>
            <p:cNvPr id="11316" name="Group 38"/>
            <p:cNvGrpSpPr>
              <a:grpSpLocks/>
            </p:cNvGrpSpPr>
            <p:nvPr/>
          </p:nvGrpSpPr>
          <p:grpSpPr bwMode="auto">
            <a:xfrm>
              <a:off x="2256" y="240"/>
              <a:ext cx="432" cy="404"/>
              <a:chOff x="3840" y="3264"/>
              <a:chExt cx="432" cy="404"/>
            </a:xfrm>
          </p:grpSpPr>
          <p:sp>
            <p:nvSpPr>
              <p:cNvPr id="11317" name="Oval 39"/>
              <p:cNvSpPr>
                <a:spLocks noChangeArrowheads="1"/>
              </p:cNvSpPr>
              <p:nvPr/>
            </p:nvSpPr>
            <p:spPr bwMode="auto">
              <a:xfrm>
                <a:off x="3840" y="3264"/>
                <a:ext cx="432" cy="384"/>
              </a:xfrm>
              <a:prstGeom prst="ellipse">
                <a:avLst/>
              </a:prstGeom>
              <a:solidFill>
                <a:srgbClr val="FFFFCC"/>
              </a:solidFill>
              <a:ln w="9525">
                <a:solidFill>
                  <a:schemeClr val="tx1"/>
                </a:solidFill>
                <a:round/>
                <a:headEnd/>
                <a:tailEnd/>
              </a:ln>
            </p:spPr>
            <p:txBody>
              <a:bodyPr wrap="none" anchor="ctr"/>
              <a:lstStyle/>
              <a:p>
                <a:endParaRPr lang="en-US"/>
              </a:p>
            </p:txBody>
          </p:sp>
          <p:sp>
            <p:nvSpPr>
              <p:cNvPr id="11318" name="Text Box 40"/>
              <p:cNvSpPr txBox="1">
                <a:spLocks noChangeArrowheads="1"/>
              </p:cNvSpPr>
              <p:nvPr/>
            </p:nvSpPr>
            <p:spPr bwMode="auto">
              <a:xfrm>
                <a:off x="3936" y="3264"/>
                <a:ext cx="240" cy="404"/>
              </a:xfrm>
              <a:prstGeom prst="rect">
                <a:avLst/>
              </a:prstGeom>
              <a:noFill/>
              <a:ln w="9525">
                <a:noFill/>
                <a:miter lim="800000"/>
                <a:headEnd/>
                <a:tailEnd/>
              </a:ln>
            </p:spPr>
            <p:txBody>
              <a:bodyPr>
                <a:spAutoFit/>
              </a:bodyPr>
              <a:lstStyle/>
              <a:p>
                <a:pPr>
                  <a:spcBef>
                    <a:spcPct val="50000"/>
                  </a:spcBef>
                </a:pPr>
                <a:r>
                  <a:rPr lang="en-US" sz="3600" b="1">
                    <a:solidFill>
                      <a:srgbClr val="CC0000"/>
                    </a:solidFill>
                  </a:rPr>
                  <a:t>1</a:t>
                </a:r>
              </a:p>
            </p:txBody>
          </p:sp>
        </p:grpSp>
      </p:grpSp>
      <p:grpSp>
        <p:nvGrpSpPr>
          <p:cNvPr id="8" name="Group 46"/>
          <p:cNvGrpSpPr>
            <a:grpSpLocks/>
          </p:cNvGrpSpPr>
          <p:nvPr/>
        </p:nvGrpSpPr>
        <p:grpSpPr bwMode="auto">
          <a:xfrm>
            <a:off x="5029200" y="76200"/>
            <a:ext cx="4114800" cy="3276600"/>
            <a:chOff x="3168" y="48"/>
            <a:chExt cx="2592" cy="2064"/>
          </a:xfrm>
        </p:grpSpPr>
        <p:grpSp>
          <p:nvGrpSpPr>
            <p:cNvPr id="11309" name="Group 12"/>
            <p:cNvGrpSpPr>
              <a:grpSpLocks/>
            </p:cNvGrpSpPr>
            <p:nvPr/>
          </p:nvGrpSpPr>
          <p:grpSpPr bwMode="auto">
            <a:xfrm>
              <a:off x="3168" y="48"/>
              <a:ext cx="2592" cy="2064"/>
              <a:chOff x="0" y="2256"/>
              <a:chExt cx="2592" cy="2064"/>
            </a:xfrm>
          </p:grpSpPr>
          <p:pic>
            <p:nvPicPr>
              <p:cNvPr id="11313" name="Picture 6" descr="4"/>
              <p:cNvPicPr>
                <a:picLocks noChangeAspect="1" noChangeArrowheads="1"/>
              </p:cNvPicPr>
              <p:nvPr/>
            </p:nvPicPr>
            <p:blipFill>
              <a:blip r:embed="rId7"/>
              <a:srcRect/>
              <a:stretch>
                <a:fillRect/>
              </a:stretch>
            </p:blipFill>
            <p:spPr bwMode="auto">
              <a:xfrm>
                <a:off x="0" y="2256"/>
                <a:ext cx="2592" cy="2064"/>
              </a:xfrm>
              <a:prstGeom prst="rect">
                <a:avLst/>
              </a:prstGeom>
              <a:noFill/>
              <a:ln w="9525">
                <a:noFill/>
                <a:miter lim="800000"/>
                <a:headEnd/>
                <a:tailEnd/>
              </a:ln>
            </p:spPr>
          </p:pic>
          <p:sp>
            <p:nvSpPr>
              <p:cNvPr id="11314" name="Rectangle 10"/>
              <p:cNvSpPr>
                <a:spLocks noChangeArrowheads="1"/>
              </p:cNvSpPr>
              <p:nvPr/>
            </p:nvSpPr>
            <p:spPr bwMode="auto">
              <a:xfrm>
                <a:off x="0" y="2304"/>
                <a:ext cx="2496" cy="2016"/>
              </a:xfrm>
              <a:prstGeom prst="rect">
                <a:avLst/>
              </a:prstGeom>
              <a:noFill/>
              <a:ln w="57150">
                <a:solidFill>
                  <a:srgbClr val="CC0000"/>
                </a:solidFill>
                <a:miter lim="800000"/>
                <a:headEnd/>
                <a:tailEnd/>
              </a:ln>
            </p:spPr>
            <p:txBody>
              <a:bodyPr wrap="none" anchor="ctr"/>
              <a:lstStyle/>
              <a:p>
                <a:endParaRPr lang="en-US"/>
              </a:p>
            </p:txBody>
          </p:sp>
        </p:grpSp>
        <p:grpSp>
          <p:nvGrpSpPr>
            <p:cNvPr id="11310" name="Group 41"/>
            <p:cNvGrpSpPr>
              <a:grpSpLocks/>
            </p:cNvGrpSpPr>
            <p:nvPr/>
          </p:nvGrpSpPr>
          <p:grpSpPr bwMode="auto">
            <a:xfrm>
              <a:off x="5184" y="144"/>
              <a:ext cx="432" cy="404"/>
              <a:chOff x="3840" y="3264"/>
              <a:chExt cx="432" cy="404"/>
            </a:xfrm>
          </p:grpSpPr>
          <p:sp>
            <p:nvSpPr>
              <p:cNvPr id="11311" name="Oval 42"/>
              <p:cNvSpPr>
                <a:spLocks noChangeArrowheads="1"/>
              </p:cNvSpPr>
              <p:nvPr/>
            </p:nvSpPr>
            <p:spPr bwMode="auto">
              <a:xfrm>
                <a:off x="3840" y="3264"/>
                <a:ext cx="432" cy="384"/>
              </a:xfrm>
              <a:prstGeom prst="ellipse">
                <a:avLst/>
              </a:prstGeom>
              <a:solidFill>
                <a:srgbClr val="FFFFCC"/>
              </a:solidFill>
              <a:ln w="9525">
                <a:solidFill>
                  <a:schemeClr val="tx1"/>
                </a:solidFill>
                <a:round/>
                <a:headEnd/>
                <a:tailEnd/>
              </a:ln>
            </p:spPr>
            <p:txBody>
              <a:bodyPr wrap="none" anchor="ctr"/>
              <a:lstStyle/>
              <a:p>
                <a:endParaRPr lang="en-US"/>
              </a:p>
            </p:txBody>
          </p:sp>
          <p:sp>
            <p:nvSpPr>
              <p:cNvPr id="11312" name="Text Box 43"/>
              <p:cNvSpPr txBox="1">
                <a:spLocks noChangeArrowheads="1"/>
              </p:cNvSpPr>
              <p:nvPr/>
            </p:nvSpPr>
            <p:spPr bwMode="auto">
              <a:xfrm>
                <a:off x="3936" y="3264"/>
                <a:ext cx="240" cy="404"/>
              </a:xfrm>
              <a:prstGeom prst="rect">
                <a:avLst/>
              </a:prstGeom>
              <a:noFill/>
              <a:ln w="9525">
                <a:noFill/>
                <a:miter lim="800000"/>
                <a:headEnd/>
                <a:tailEnd/>
              </a:ln>
            </p:spPr>
            <p:txBody>
              <a:bodyPr>
                <a:spAutoFit/>
              </a:bodyPr>
              <a:lstStyle/>
              <a:p>
                <a:pPr>
                  <a:spcBef>
                    <a:spcPct val="50000"/>
                  </a:spcBef>
                </a:pPr>
                <a:r>
                  <a:rPr lang="en-US" sz="3600" b="1">
                    <a:solidFill>
                      <a:srgbClr val="CC0000"/>
                    </a:solidFill>
                  </a:rPr>
                  <a:t>2</a:t>
                </a:r>
              </a:p>
            </p:txBody>
          </p:sp>
        </p:grpSp>
      </p:grpSp>
      <p:grpSp>
        <p:nvGrpSpPr>
          <p:cNvPr id="11" name="Group 44"/>
          <p:cNvGrpSpPr>
            <a:grpSpLocks/>
          </p:cNvGrpSpPr>
          <p:nvPr/>
        </p:nvGrpSpPr>
        <p:grpSpPr bwMode="auto">
          <a:xfrm>
            <a:off x="457200" y="3581400"/>
            <a:ext cx="4114800" cy="3124200"/>
            <a:chOff x="288" y="2256"/>
            <a:chExt cx="2592" cy="1968"/>
          </a:xfrm>
        </p:grpSpPr>
        <p:grpSp>
          <p:nvGrpSpPr>
            <p:cNvPr id="11303" name="Group 19"/>
            <p:cNvGrpSpPr>
              <a:grpSpLocks/>
            </p:cNvGrpSpPr>
            <p:nvPr/>
          </p:nvGrpSpPr>
          <p:grpSpPr bwMode="auto">
            <a:xfrm>
              <a:off x="288" y="2256"/>
              <a:ext cx="2592" cy="1968"/>
              <a:chOff x="192" y="128"/>
              <a:chExt cx="2592" cy="1888"/>
            </a:xfrm>
          </p:grpSpPr>
          <p:pic>
            <p:nvPicPr>
              <p:cNvPr id="11307" name="Picture 8" descr="2"/>
              <p:cNvPicPr>
                <a:picLocks noChangeAspect="1" noChangeArrowheads="1"/>
              </p:cNvPicPr>
              <p:nvPr/>
            </p:nvPicPr>
            <p:blipFill>
              <a:blip r:embed="rId8" cstate="print"/>
              <a:srcRect/>
              <a:stretch>
                <a:fillRect/>
              </a:stretch>
            </p:blipFill>
            <p:spPr bwMode="auto">
              <a:xfrm>
                <a:off x="192" y="128"/>
                <a:ext cx="2592" cy="1888"/>
              </a:xfrm>
              <a:prstGeom prst="rect">
                <a:avLst/>
              </a:prstGeom>
              <a:noFill/>
              <a:ln w="9525">
                <a:noFill/>
                <a:miter lim="800000"/>
                <a:headEnd/>
                <a:tailEnd/>
              </a:ln>
            </p:spPr>
          </p:pic>
          <p:sp>
            <p:nvSpPr>
              <p:cNvPr id="11308" name="Rectangle 14"/>
              <p:cNvSpPr>
                <a:spLocks noChangeArrowheads="1"/>
              </p:cNvSpPr>
              <p:nvPr/>
            </p:nvSpPr>
            <p:spPr bwMode="auto">
              <a:xfrm>
                <a:off x="192" y="128"/>
                <a:ext cx="2544" cy="1872"/>
              </a:xfrm>
              <a:prstGeom prst="rect">
                <a:avLst/>
              </a:prstGeom>
              <a:noFill/>
              <a:ln w="57150">
                <a:solidFill>
                  <a:srgbClr val="006600"/>
                </a:solidFill>
                <a:miter lim="800000"/>
                <a:headEnd/>
                <a:tailEnd/>
              </a:ln>
            </p:spPr>
            <p:txBody>
              <a:bodyPr wrap="none" anchor="ctr"/>
              <a:lstStyle/>
              <a:p>
                <a:endParaRPr lang="en-US"/>
              </a:p>
            </p:txBody>
          </p:sp>
        </p:grpSp>
        <p:grpSp>
          <p:nvGrpSpPr>
            <p:cNvPr id="11304" name="Group 31"/>
            <p:cNvGrpSpPr>
              <a:grpSpLocks/>
            </p:cNvGrpSpPr>
            <p:nvPr/>
          </p:nvGrpSpPr>
          <p:grpSpPr bwMode="auto">
            <a:xfrm>
              <a:off x="2304" y="2332"/>
              <a:ext cx="432" cy="404"/>
              <a:chOff x="3840" y="3264"/>
              <a:chExt cx="432" cy="404"/>
            </a:xfrm>
          </p:grpSpPr>
          <p:sp>
            <p:nvSpPr>
              <p:cNvPr id="11305" name="Oval 32"/>
              <p:cNvSpPr>
                <a:spLocks noChangeArrowheads="1"/>
              </p:cNvSpPr>
              <p:nvPr/>
            </p:nvSpPr>
            <p:spPr bwMode="auto">
              <a:xfrm>
                <a:off x="3840" y="3264"/>
                <a:ext cx="432" cy="384"/>
              </a:xfrm>
              <a:prstGeom prst="ellipse">
                <a:avLst/>
              </a:prstGeom>
              <a:solidFill>
                <a:srgbClr val="FFFFCC"/>
              </a:solidFill>
              <a:ln w="9525">
                <a:solidFill>
                  <a:schemeClr val="tx1"/>
                </a:solidFill>
                <a:round/>
                <a:headEnd/>
                <a:tailEnd/>
              </a:ln>
            </p:spPr>
            <p:txBody>
              <a:bodyPr wrap="none" anchor="ctr"/>
              <a:lstStyle/>
              <a:p>
                <a:endParaRPr lang="en-US"/>
              </a:p>
            </p:txBody>
          </p:sp>
          <p:sp>
            <p:nvSpPr>
              <p:cNvPr id="11306" name="Text Box 33"/>
              <p:cNvSpPr txBox="1">
                <a:spLocks noChangeArrowheads="1"/>
              </p:cNvSpPr>
              <p:nvPr/>
            </p:nvSpPr>
            <p:spPr bwMode="auto">
              <a:xfrm>
                <a:off x="3936" y="3264"/>
                <a:ext cx="240" cy="404"/>
              </a:xfrm>
              <a:prstGeom prst="rect">
                <a:avLst/>
              </a:prstGeom>
              <a:noFill/>
              <a:ln w="9525">
                <a:noFill/>
                <a:miter lim="800000"/>
                <a:headEnd/>
                <a:tailEnd/>
              </a:ln>
            </p:spPr>
            <p:txBody>
              <a:bodyPr>
                <a:spAutoFit/>
              </a:bodyPr>
              <a:lstStyle/>
              <a:p>
                <a:pPr>
                  <a:spcBef>
                    <a:spcPct val="50000"/>
                  </a:spcBef>
                </a:pPr>
                <a:r>
                  <a:rPr lang="en-US" sz="3600" b="1">
                    <a:solidFill>
                      <a:srgbClr val="CC0000"/>
                    </a:solidFill>
                  </a:rPr>
                  <a:t>3</a:t>
                </a:r>
              </a:p>
            </p:txBody>
          </p:sp>
        </p:grpSp>
      </p:grpSp>
      <p:sp>
        <p:nvSpPr>
          <p:cNvPr id="72752" name="Text Box 48"/>
          <p:cNvSpPr txBox="1">
            <a:spLocks noChangeArrowheads="1"/>
          </p:cNvSpPr>
          <p:nvPr/>
        </p:nvSpPr>
        <p:spPr bwMode="auto">
          <a:xfrm>
            <a:off x="457200" y="2574925"/>
            <a:ext cx="2209800" cy="730250"/>
          </a:xfrm>
          <a:prstGeom prst="rect">
            <a:avLst/>
          </a:prstGeom>
          <a:solidFill>
            <a:srgbClr val="FFFFCC"/>
          </a:solidFill>
          <a:ln w="28575">
            <a:solidFill>
              <a:schemeClr val="tx1"/>
            </a:solidFill>
            <a:miter lim="800000"/>
            <a:headEnd/>
            <a:tailEnd/>
          </a:ln>
        </p:spPr>
        <p:txBody>
          <a:bodyPr>
            <a:spAutoFit/>
          </a:bodyPr>
          <a:lstStyle/>
          <a:p>
            <a:pPr>
              <a:spcBef>
                <a:spcPct val="50000"/>
              </a:spcBef>
            </a:pPr>
            <a:r>
              <a:rPr lang="en-US" sz="4000" b="1">
                <a:solidFill>
                  <a:srgbClr val="0000CC"/>
                </a:solidFill>
              </a:rPr>
              <a:t>9 tháng</a:t>
            </a:r>
          </a:p>
        </p:txBody>
      </p:sp>
      <p:sp>
        <p:nvSpPr>
          <p:cNvPr id="72753" name="Text Box 49"/>
          <p:cNvSpPr txBox="1">
            <a:spLocks noChangeArrowheads="1"/>
          </p:cNvSpPr>
          <p:nvPr/>
        </p:nvSpPr>
        <p:spPr bwMode="auto">
          <a:xfrm>
            <a:off x="457200" y="5975350"/>
            <a:ext cx="2209800" cy="730250"/>
          </a:xfrm>
          <a:prstGeom prst="rect">
            <a:avLst/>
          </a:prstGeom>
          <a:solidFill>
            <a:srgbClr val="FFFFCC"/>
          </a:solidFill>
          <a:ln w="28575">
            <a:solidFill>
              <a:schemeClr val="tx1"/>
            </a:solidFill>
            <a:miter lim="800000"/>
            <a:headEnd/>
            <a:tailEnd/>
          </a:ln>
        </p:spPr>
        <p:txBody>
          <a:bodyPr>
            <a:spAutoFit/>
          </a:bodyPr>
          <a:lstStyle/>
          <a:p>
            <a:pPr>
              <a:spcBef>
                <a:spcPct val="50000"/>
              </a:spcBef>
            </a:pPr>
            <a:r>
              <a:rPr lang="en-US" sz="4000" b="1">
                <a:solidFill>
                  <a:srgbClr val="336600"/>
                </a:solidFill>
              </a:rPr>
              <a:t>3 tháng</a:t>
            </a:r>
          </a:p>
        </p:txBody>
      </p:sp>
      <p:sp>
        <p:nvSpPr>
          <p:cNvPr id="72754" name="Text Box 50"/>
          <p:cNvSpPr txBox="1">
            <a:spLocks noChangeArrowheads="1"/>
          </p:cNvSpPr>
          <p:nvPr/>
        </p:nvSpPr>
        <p:spPr bwMode="auto">
          <a:xfrm>
            <a:off x="5105400" y="5899150"/>
            <a:ext cx="2209800" cy="730250"/>
          </a:xfrm>
          <a:prstGeom prst="rect">
            <a:avLst/>
          </a:prstGeom>
          <a:solidFill>
            <a:srgbClr val="FFFFCC"/>
          </a:solidFill>
          <a:ln w="28575">
            <a:solidFill>
              <a:schemeClr val="tx1"/>
            </a:solidFill>
            <a:miter lim="800000"/>
            <a:headEnd/>
            <a:tailEnd/>
          </a:ln>
        </p:spPr>
        <p:txBody>
          <a:bodyPr>
            <a:spAutoFit/>
          </a:bodyPr>
          <a:lstStyle/>
          <a:p>
            <a:pPr>
              <a:spcBef>
                <a:spcPct val="50000"/>
              </a:spcBef>
            </a:pPr>
            <a:r>
              <a:rPr lang="en-US" sz="4000" b="1">
                <a:solidFill>
                  <a:srgbClr val="CC0000"/>
                </a:solidFill>
              </a:rPr>
              <a:t>5 tuần</a:t>
            </a:r>
          </a:p>
        </p:txBody>
      </p:sp>
      <p:sp>
        <p:nvSpPr>
          <p:cNvPr id="72755" name="Text Box 51"/>
          <p:cNvSpPr txBox="1">
            <a:spLocks noChangeArrowheads="1"/>
          </p:cNvSpPr>
          <p:nvPr/>
        </p:nvSpPr>
        <p:spPr bwMode="auto">
          <a:xfrm>
            <a:off x="5105400" y="2590800"/>
            <a:ext cx="2209800" cy="730250"/>
          </a:xfrm>
          <a:prstGeom prst="rect">
            <a:avLst/>
          </a:prstGeom>
          <a:solidFill>
            <a:srgbClr val="FFFFCC"/>
          </a:solidFill>
          <a:ln w="28575">
            <a:solidFill>
              <a:schemeClr val="tx1"/>
            </a:solidFill>
            <a:miter lim="800000"/>
            <a:headEnd/>
            <a:tailEnd/>
          </a:ln>
        </p:spPr>
        <p:txBody>
          <a:bodyPr>
            <a:spAutoFit/>
          </a:bodyPr>
          <a:lstStyle/>
          <a:p>
            <a:pPr>
              <a:spcBef>
                <a:spcPct val="50000"/>
              </a:spcBef>
            </a:pPr>
            <a:r>
              <a:rPr lang="en-US" sz="4000" b="1">
                <a:solidFill>
                  <a:srgbClr val="800080"/>
                </a:solidFill>
              </a:rPr>
              <a:t>8 tuần</a:t>
            </a:r>
          </a:p>
        </p:txBody>
      </p:sp>
      <p:grpSp>
        <p:nvGrpSpPr>
          <p:cNvPr id="14" name="Group 53"/>
          <p:cNvGrpSpPr>
            <a:grpSpLocks/>
          </p:cNvGrpSpPr>
          <p:nvPr/>
        </p:nvGrpSpPr>
        <p:grpSpPr bwMode="auto">
          <a:xfrm>
            <a:off x="0" y="0"/>
            <a:ext cx="9220200" cy="6858000"/>
            <a:chOff x="0" y="0"/>
            <a:chExt cx="5808" cy="4320"/>
          </a:xfrm>
        </p:grpSpPr>
        <p:sp>
          <p:nvSpPr>
            <p:cNvPr id="11297" name="Rectangle 54"/>
            <p:cNvSpPr>
              <a:spLocks noChangeArrowheads="1"/>
            </p:cNvSpPr>
            <p:nvPr/>
          </p:nvSpPr>
          <p:spPr bwMode="auto">
            <a:xfrm>
              <a:off x="0" y="0"/>
              <a:ext cx="5760" cy="432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1298" name="Rectangle 55" descr="Diagonal brick"/>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en-US"/>
            </a:p>
          </p:txBody>
        </p:sp>
        <p:sp>
          <p:nvSpPr>
            <p:cNvPr id="11299" name="Text Box 56"/>
            <p:cNvSpPr txBox="1">
              <a:spLocks noChangeArrowheads="1"/>
            </p:cNvSpPr>
            <p:nvPr/>
          </p:nvSpPr>
          <p:spPr bwMode="auto">
            <a:xfrm>
              <a:off x="48" y="326"/>
              <a:ext cx="5760" cy="442"/>
            </a:xfrm>
            <a:prstGeom prst="rect">
              <a:avLst/>
            </a:prstGeom>
            <a:noFill/>
            <a:ln w="9525">
              <a:noFill/>
              <a:miter lim="800000"/>
              <a:headEnd/>
              <a:tailEnd/>
            </a:ln>
          </p:spPr>
          <p:txBody>
            <a:bodyPr>
              <a:spAutoFit/>
            </a:bodyPr>
            <a:lstStyle/>
            <a:p>
              <a:pPr>
                <a:spcBef>
                  <a:spcPct val="50000"/>
                </a:spcBef>
              </a:pPr>
              <a:r>
                <a:rPr lang="en-US" sz="4000" b="1" i="1">
                  <a:solidFill>
                    <a:srgbClr val="000099"/>
                  </a:solidFill>
                </a:rPr>
                <a:t>            </a:t>
              </a:r>
            </a:p>
          </p:txBody>
        </p:sp>
        <p:sp>
          <p:nvSpPr>
            <p:cNvPr id="11300" name="Text Box 57"/>
            <p:cNvSpPr txBox="1">
              <a:spLocks noChangeArrowheads="1"/>
            </p:cNvSpPr>
            <p:nvPr/>
          </p:nvSpPr>
          <p:spPr bwMode="auto">
            <a:xfrm>
              <a:off x="0" y="2496"/>
              <a:ext cx="5760" cy="1786"/>
            </a:xfrm>
            <a:prstGeom prst="rect">
              <a:avLst/>
            </a:prstGeom>
            <a:noFill/>
            <a:ln w="9525">
              <a:noFill/>
              <a:miter lim="800000"/>
              <a:headEnd/>
              <a:tailEnd/>
            </a:ln>
          </p:spPr>
          <p:txBody>
            <a:bodyPr>
              <a:spAutoFit/>
            </a:bodyPr>
            <a:lstStyle/>
            <a:p>
              <a:pPr algn="ctr">
                <a:spcBef>
                  <a:spcPct val="50000"/>
                </a:spcBef>
              </a:pPr>
              <a:r>
                <a:rPr lang="en-US" sz="6000" b="1">
                  <a:solidFill>
                    <a:srgbClr val="0000CC"/>
                  </a:solidFill>
                </a:rPr>
                <a:t>Thai được khoảng 9 tháng, đã là một cơ thể người hoàn chỉnh.</a:t>
              </a:r>
            </a:p>
          </p:txBody>
        </p:sp>
        <p:pic>
          <p:nvPicPr>
            <p:cNvPr id="11301" name="Picture 58" descr="1"/>
            <p:cNvPicPr>
              <a:picLocks noChangeAspect="1" noChangeArrowheads="1"/>
            </p:cNvPicPr>
            <p:nvPr/>
          </p:nvPicPr>
          <p:blipFill>
            <a:blip r:embed="rId9"/>
            <a:srcRect/>
            <a:stretch>
              <a:fillRect/>
            </a:stretch>
          </p:blipFill>
          <p:spPr bwMode="auto">
            <a:xfrm>
              <a:off x="1104" y="144"/>
              <a:ext cx="3402" cy="2268"/>
            </a:xfrm>
            <a:prstGeom prst="rect">
              <a:avLst/>
            </a:prstGeom>
            <a:noFill/>
            <a:ln w="9525">
              <a:noFill/>
              <a:miter lim="800000"/>
              <a:headEnd/>
              <a:tailEnd/>
            </a:ln>
          </p:spPr>
        </p:pic>
        <p:sp>
          <p:nvSpPr>
            <p:cNvPr id="11302" name="Rectangle 59"/>
            <p:cNvSpPr>
              <a:spLocks noChangeArrowheads="1"/>
            </p:cNvSpPr>
            <p:nvPr/>
          </p:nvSpPr>
          <p:spPr bwMode="auto">
            <a:xfrm>
              <a:off x="1104" y="144"/>
              <a:ext cx="3360" cy="2256"/>
            </a:xfrm>
            <a:prstGeom prst="rect">
              <a:avLst/>
            </a:prstGeom>
            <a:noFill/>
            <a:ln w="57150">
              <a:solidFill>
                <a:srgbClr val="006600"/>
              </a:solidFill>
              <a:miter lim="800000"/>
              <a:headEnd/>
              <a:tailEnd/>
            </a:ln>
          </p:spPr>
          <p:txBody>
            <a:bodyPr wrap="none" anchor="ctr"/>
            <a:lstStyle/>
            <a:p>
              <a:endParaRPr lang="en-US"/>
            </a:p>
          </p:txBody>
        </p:sp>
      </p:grpSp>
      <p:grpSp>
        <p:nvGrpSpPr>
          <p:cNvPr id="15" name="Group 60"/>
          <p:cNvGrpSpPr>
            <a:grpSpLocks/>
          </p:cNvGrpSpPr>
          <p:nvPr/>
        </p:nvGrpSpPr>
        <p:grpSpPr bwMode="auto">
          <a:xfrm>
            <a:off x="0" y="0"/>
            <a:ext cx="9220200" cy="6858000"/>
            <a:chOff x="0" y="0"/>
            <a:chExt cx="5808" cy="4320"/>
          </a:xfrm>
        </p:grpSpPr>
        <p:sp>
          <p:nvSpPr>
            <p:cNvPr id="11291" name="Rectangle 61"/>
            <p:cNvSpPr>
              <a:spLocks noChangeArrowheads="1"/>
            </p:cNvSpPr>
            <p:nvPr/>
          </p:nvSpPr>
          <p:spPr bwMode="auto">
            <a:xfrm>
              <a:off x="0" y="0"/>
              <a:ext cx="5760" cy="4320"/>
            </a:xfrm>
            <a:prstGeom prst="rect">
              <a:avLst/>
            </a:prstGeom>
            <a:solidFill>
              <a:srgbClr val="FFCCFF"/>
            </a:solidFill>
            <a:ln w="9525">
              <a:solidFill>
                <a:schemeClr val="tx1"/>
              </a:solidFill>
              <a:miter lim="800000"/>
              <a:headEnd/>
              <a:tailEnd/>
            </a:ln>
          </p:spPr>
          <p:txBody>
            <a:bodyPr wrap="none" anchor="ctr"/>
            <a:lstStyle/>
            <a:p>
              <a:endParaRPr lang="en-US"/>
            </a:p>
          </p:txBody>
        </p:sp>
        <p:sp>
          <p:nvSpPr>
            <p:cNvPr id="11292" name="Rectangle 62" descr="Diagonal brick"/>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en-US"/>
            </a:p>
          </p:txBody>
        </p:sp>
        <p:sp>
          <p:nvSpPr>
            <p:cNvPr id="11293" name="Text Box 63"/>
            <p:cNvSpPr txBox="1">
              <a:spLocks noChangeArrowheads="1"/>
            </p:cNvSpPr>
            <p:nvPr/>
          </p:nvSpPr>
          <p:spPr bwMode="auto">
            <a:xfrm>
              <a:off x="48" y="326"/>
              <a:ext cx="5760" cy="442"/>
            </a:xfrm>
            <a:prstGeom prst="rect">
              <a:avLst/>
            </a:prstGeom>
            <a:noFill/>
            <a:ln w="9525">
              <a:noFill/>
              <a:miter lim="800000"/>
              <a:headEnd/>
              <a:tailEnd/>
            </a:ln>
          </p:spPr>
          <p:txBody>
            <a:bodyPr>
              <a:spAutoFit/>
            </a:bodyPr>
            <a:lstStyle/>
            <a:p>
              <a:pPr>
                <a:spcBef>
                  <a:spcPct val="50000"/>
                </a:spcBef>
              </a:pPr>
              <a:r>
                <a:rPr lang="en-US" sz="4000" b="1" i="1">
                  <a:solidFill>
                    <a:srgbClr val="000099"/>
                  </a:solidFill>
                </a:rPr>
                <a:t>            </a:t>
              </a:r>
            </a:p>
          </p:txBody>
        </p:sp>
        <p:sp>
          <p:nvSpPr>
            <p:cNvPr id="11294" name="Text Box 64"/>
            <p:cNvSpPr txBox="1">
              <a:spLocks noChangeArrowheads="1"/>
            </p:cNvSpPr>
            <p:nvPr/>
          </p:nvSpPr>
          <p:spPr bwMode="auto">
            <a:xfrm>
              <a:off x="0" y="2639"/>
              <a:ext cx="5760" cy="1441"/>
            </a:xfrm>
            <a:prstGeom prst="rect">
              <a:avLst/>
            </a:prstGeom>
            <a:noFill/>
            <a:ln w="9525">
              <a:noFill/>
              <a:miter lim="800000"/>
              <a:headEnd/>
              <a:tailEnd/>
            </a:ln>
          </p:spPr>
          <p:txBody>
            <a:bodyPr>
              <a:spAutoFit/>
            </a:bodyPr>
            <a:lstStyle/>
            <a:p>
              <a:pPr algn="ctr">
                <a:spcBef>
                  <a:spcPct val="50000"/>
                </a:spcBef>
              </a:pPr>
              <a:r>
                <a:rPr lang="en-US" sz="4800" b="1">
                  <a:solidFill>
                    <a:srgbClr val="003300"/>
                  </a:solidFill>
                </a:rPr>
                <a:t>Thai được 8 tuần, đã có hình dạng của đầu, mình, tay, chân, nhưng chưa hoàn thiện.</a:t>
              </a:r>
            </a:p>
          </p:txBody>
        </p:sp>
        <p:pic>
          <p:nvPicPr>
            <p:cNvPr id="11295" name="Picture 65" descr="4"/>
            <p:cNvPicPr>
              <a:picLocks noChangeAspect="1" noChangeArrowheads="1"/>
            </p:cNvPicPr>
            <p:nvPr/>
          </p:nvPicPr>
          <p:blipFill>
            <a:blip r:embed="rId10"/>
            <a:srcRect/>
            <a:stretch>
              <a:fillRect/>
            </a:stretch>
          </p:blipFill>
          <p:spPr bwMode="auto">
            <a:xfrm>
              <a:off x="1104" y="144"/>
              <a:ext cx="3402" cy="2268"/>
            </a:xfrm>
            <a:prstGeom prst="rect">
              <a:avLst/>
            </a:prstGeom>
            <a:noFill/>
            <a:ln w="9525">
              <a:noFill/>
              <a:miter lim="800000"/>
              <a:headEnd/>
              <a:tailEnd/>
            </a:ln>
          </p:spPr>
        </p:pic>
        <p:sp>
          <p:nvSpPr>
            <p:cNvPr id="11296" name="Rectangle 66"/>
            <p:cNvSpPr>
              <a:spLocks noChangeArrowheads="1"/>
            </p:cNvSpPr>
            <p:nvPr/>
          </p:nvSpPr>
          <p:spPr bwMode="auto">
            <a:xfrm>
              <a:off x="1104" y="144"/>
              <a:ext cx="3360" cy="2256"/>
            </a:xfrm>
            <a:prstGeom prst="rect">
              <a:avLst/>
            </a:prstGeom>
            <a:noFill/>
            <a:ln w="57150">
              <a:solidFill>
                <a:srgbClr val="006600"/>
              </a:solidFill>
              <a:miter lim="800000"/>
              <a:headEnd/>
              <a:tailEnd/>
            </a:ln>
          </p:spPr>
          <p:txBody>
            <a:bodyPr wrap="none" anchor="ctr"/>
            <a:lstStyle/>
            <a:p>
              <a:endParaRPr lang="en-US"/>
            </a:p>
          </p:txBody>
        </p:sp>
      </p:grpSp>
      <p:grpSp>
        <p:nvGrpSpPr>
          <p:cNvPr id="16" name="Group 67"/>
          <p:cNvGrpSpPr>
            <a:grpSpLocks/>
          </p:cNvGrpSpPr>
          <p:nvPr/>
        </p:nvGrpSpPr>
        <p:grpSpPr bwMode="auto">
          <a:xfrm>
            <a:off x="0" y="0"/>
            <a:ext cx="9220200" cy="6858000"/>
            <a:chOff x="0" y="0"/>
            <a:chExt cx="5808" cy="4320"/>
          </a:xfrm>
        </p:grpSpPr>
        <p:sp>
          <p:nvSpPr>
            <p:cNvPr id="11285" name="Rectangle 68"/>
            <p:cNvSpPr>
              <a:spLocks noChangeArrowheads="1"/>
            </p:cNvSpPr>
            <p:nvPr/>
          </p:nvSpPr>
          <p:spPr bwMode="auto">
            <a:xfrm>
              <a:off x="0" y="0"/>
              <a:ext cx="5760" cy="4320"/>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11286" name="Rectangle 69" descr="Diagonal brick"/>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en-US"/>
            </a:p>
          </p:txBody>
        </p:sp>
        <p:sp>
          <p:nvSpPr>
            <p:cNvPr id="11287" name="Text Box 70"/>
            <p:cNvSpPr txBox="1">
              <a:spLocks noChangeArrowheads="1"/>
            </p:cNvSpPr>
            <p:nvPr/>
          </p:nvSpPr>
          <p:spPr bwMode="auto">
            <a:xfrm>
              <a:off x="48" y="326"/>
              <a:ext cx="5760" cy="442"/>
            </a:xfrm>
            <a:prstGeom prst="rect">
              <a:avLst/>
            </a:prstGeom>
            <a:noFill/>
            <a:ln w="9525">
              <a:noFill/>
              <a:miter lim="800000"/>
              <a:headEnd/>
              <a:tailEnd/>
            </a:ln>
          </p:spPr>
          <p:txBody>
            <a:bodyPr>
              <a:spAutoFit/>
            </a:bodyPr>
            <a:lstStyle/>
            <a:p>
              <a:pPr>
                <a:spcBef>
                  <a:spcPct val="50000"/>
                </a:spcBef>
              </a:pPr>
              <a:r>
                <a:rPr lang="en-US" sz="4000" b="1" i="1">
                  <a:solidFill>
                    <a:srgbClr val="000099"/>
                  </a:solidFill>
                </a:rPr>
                <a:t>            </a:t>
              </a:r>
            </a:p>
          </p:txBody>
        </p:sp>
        <p:sp>
          <p:nvSpPr>
            <p:cNvPr id="11288" name="Text Box 71"/>
            <p:cNvSpPr txBox="1">
              <a:spLocks noChangeArrowheads="1"/>
            </p:cNvSpPr>
            <p:nvPr/>
          </p:nvSpPr>
          <p:spPr bwMode="auto">
            <a:xfrm>
              <a:off x="0" y="2352"/>
              <a:ext cx="5760" cy="1902"/>
            </a:xfrm>
            <a:prstGeom prst="rect">
              <a:avLst/>
            </a:prstGeom>
            <a:noFill/>
            <a:ln w="9525">
              <a:noFill/>
              <a:miter lim="800000"/>
              <a:headEnd/>
              <a:tailEnd/>
            </a:ln>
          </p:spPr>
          <p:txBody>
            <a:bodyPr>
              <a:spAutoFit/>
            </a:bodyPr>
            <a:lstStyle/>
            <a:p>
              <a:pPr algn="ctr">
                <a:spcBef>
                  <a:spcPct val="50000"/>
                </a:spcBef>
              </a:pPr>
              <a:r>
                <a:rPr lang="en-US" sz="4800" b="1">
                  <a:solidFill>
                    <a:srgbClr val="990000"/>
                  </a:solidFill>
                </a:rPr>
                <a:t>Thai được 3 tháng, đã có hình dạng của đầu, mình, tay, chân hoàn thiện hơn, đã hình thành đầy đủ các bộ phận cơ thể.</a:t>
              </a:r>
            </a:p>
          </p:txBody>
        </p:sp>
        <p:pic>
          <p:nvPicPr>
            <p:cNvPr id="11289" name="Picture 72" descr="2"/>
            <p:cNvPicPr>
              <a:picLocks noChangeAspect="1" noChangeArrowheads="1"/>
            </p:cNvPicPr>
            <p:nvPr/>
          </p:nvPicPr>
          <p:blipFill>
            <a:blip r:embed="rId11"/>
            <a:srcRect/>
            <a:stretch>
              <a:fillRect/>
            </a:stretch>
          </p:blipFill>
          <p:spPr bwMode="auto">
            <a:xfrm>
              <a:off x="1110" y="144"/>
              <a:ext cx="3402" cy="2268"/>
            </a:xfrm>
            <a:prstGeom prst="rect">
              <a:avLst/>
            </a:prstGeom>
            <a:noFill/>
            <a:ln w="9525">
              <a:noFill/>
              <a:miter lim="800000"/>
              <a:headEnd/>
              <a:tailEnd/>
            </a:ln>
          </p:spPr>
        </p:pic>
        <p:sp>
          <p:nvSpPr>
            <p:cNvPr id="11290" name="Rectangle 73"/>
            <p:cNvSpPr>
              <a:spLocks noChangeArrowheads="1"/>
            </p:cNvSpPr>
            <p:nvPr/>
          </p:nvSpPr>
          <p:spPr bwMode="auto">
            <a:xfrm>
              <a:off x="1104" y="144"/>
              <a:ext cx="3360" cy="2256"/>
            </a:xfrm>
            <a:prstGeom prst="rect">
              <a:avLst/>
            </a:prstGeom>
            <a:noFill/>
            <a:ln w="76200">
              <a:solidFill>
                <a:srgbClr val="0000CC"/>
              </a:solidFill>
              <a:miter lim="800000"/>
              <a:headEnd/>
              <a:tailEnd/>
            </a:ln>
          </p:spPr>
          <p:txBody>
            <a:bodyPr wrap="none" anchor="ctr"/>
            <a:lstStyle/>
            <a:p>
              <a:endParaRPr lang="en-US"/>
            </a:p>
          </p:txBody>
        </p:sp>
      </p:grpSp>
      <p:grpSp>
        <p:nvGrpSpPr>
          <p:cNvPr id="17" name="Group 74"/>
          <p:cNvGrpSpPr>
            <a:grpSpLocks/>
          </p:cNvGrpSpPr>
          <p:nvPr/>
        </p:nvGrpSpPr>
        <p:grpSpPr bwMode="auto">
          <a:xfrm>
            <a:off x="0" y="0"/>
            <a:ext cx="9220200" cy="6858000"/>
            <a:chOff x="0" y="0"/>
            <a:chExt cx="5808" cy="4320"/>
          </a:xfrm>
        </p:grpSpPr>
        <p:sp>
          <p:nvSpPr>
            <p:cNvPr id="11279" name="Rectangle 75" descr="Canvas"/>
            <p:cNvSpPr>
              <a:spLocks noChangeArrowheads="1"/>
            </p:cNvSpPr>
            <p:nvPr/>
          </p:nvSpPr>
          <p:spPr bwMode="auto">
            <a:xfrm>
              <a:off x="0" y="0"/>
              <a:ext cx="5760" cy="4320"/>
            </a:xfrm>
            <a:prstGeom prst="rect">
              <a:avLst/>
            </a:prstGeom>
            <a:blipFill dpi="0" rotWithShape="1">
              <a:blip r:embed="rId12"/>
              <a:srcRect/>
              <a:tile tx="0" ty="0" sx="100000" sy="100000" flip="none" algn="tl"/>
            </a:blipFill>
            <a:ln w="9525">
              <a:solidFill>
                <a:schemeClr val="tx1"/>
              </a:solidFill>
              <a:miter lim="800000"/>
              <a:headEnd/>
              <a:tailEnd/>
            </a:ln>
          </p:spPr>
          <p:txBody>
            <a:bodyPr wrap="none" anchor="ctr"/>
            <a:lstStyle/>
            <a:p>
              <a:endParaRPr lang="en-US"/>
            </a:p>
          </p:txBody>
        </p:sp>
        <p:sp>
          <p:nvSpPr>
            <p:cNvPr id="11280" name="Rectangle 76" descr="Diagonal brick"/>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en-US"/>
            </a:p>
          </p:txBody>
        </p:sp>
        <p:sp>
          <p:nvSpPr>
            <p:cNvPr id="11281" name="Text Box 77"/>
            <p:cNvSpPr txBox="1">
              <a:spLocks noChangeArrowheads="1"/>
            </p:cNvSpPr>
            <p:nvPr/>
          </p:nvSpPr>
          <p:spPr bwMode="auto">
            <a:xfrm>
              <a:off x="48" y="326"/>
              <a:ext cx="5760" cy="442"/>
            </a:xfrm>
            <a:prstGeom prst="rect">
              <a:avLst/>
            </a:prstGeom>
            <a:noFill/>
            <a:ln w="9525">
              <a:noFill/>
              <a:miter lim="800000"/>
              <a:headEnd/>
              <a:tailEnd/>
            </a:ln>
          </p:spPr>
          <p:txBody>
            <a:bodyPr>
              <a:spAutoFit/>
            </a:bodyPr>
            <a:lstStyle/>
            <a:p>
              <a:pPr>
                <a:spcBef>
                  <a:spcPct val="50000"/>
                </a:spcBef>
              </a:pPr>
              <a:r>
                <a:rPr lang="en-US" sz="4000" b="1" i="1">
                  <a:solidFill>
                    <a:srgbClr val="000099"/>
                  </a:solidFill>
                </a:rPr>
                <a:t>            </a:t>
              </a:r>
            </a:p>
          </p:txBody>
        </p:sp>
        <p:sp>
          <p:nvSpPr>
            <p:cNvPr id="11282" name="Text Box 78"/>
            <p:cNvSpPr txBox="1">
              <a:spLocks noChangeArrowheads="1"/>
            </p:cNvSpPr>
            <p:nvPr/>
          </p:nvSpPr>
          <p:spPr bwMode="auto">
            <a:xfrm>
              <a:off x="0" y="2591"/>
              <a:ext cx="5760" cy="1441"/>
            </a:xfrm>
            <a:prstGeom prst="rect">
              <a:avLst/>
            </a:prstGeom>
            <a:noFill/>
            <a:ln w="9525">
              <a:noFill/>
              <a:miter lim="800000"/>
              <a:headEnd/>
              <a:tailEnd/>
            </a:ln>
          </p:spPr>
          <p:txBody>
            <a:bodyPr>
              <a:spAutoFit/>
            </a:bodyPr>
            <a:lstStyle/>
            <a:p>
              <a:pPr algn="ctr">
                <a:spcBef>
                  <a:spcPct val="50000"/>
                </a:spcBef>
              </a:pPr>
              <a:r>
                <a:rPr lang="en-US" sz="4800" b="1">
                  <a:solidFill>
                    <a:srgbClr val="800000"/>
                  </a:solidFill>
                </a:rPr>
                <a:t>Thai được 5 tuần, có đuôi, đã có hình thù của đầu, mình, tay, chân nhưng chưa rõ ràng.</a:t>
              </a:r>
            </a:p>
          </p:txBody>
        </p:sp>
        <p:pic>
          <p:nvPicPr>
            <p:cNvPr id="11283" name="Picture 79" descr="3"/>
            <p:cNvPicPr>
              <a:picLocks noChangeAspect="1" noChangeArrowheads="1"/>
            </p:cNvPicPr>
            <p:nvPr/>
          </p:nvPicPr>
          <p:blipFill>
            <a:blip r:embed="rId13"/>
            <a:srcRect/>
            <a:stretch>
              <a:fillRect/>
            </a:stretch>
          </p:blipFill>
          <p:spPr bwMode="auto">
            <a:xfrm>
              <a:off x="1056" y="144"/>
              <a:ext cx="3402" cy="2268"/>
            </a:xfrm>
            <a:prstGeom prst="rect">
              <a:avLst/>
            </a:prstGeom>
            <a:noFill/>
            <a:ln w="9525">
              <a:noFill/>
              <a:miter lim="800000"/>
              <a:headEnd/>
              <a:tailEnd/>
            </a:ln>
          </p:spPr>
        </p:pic>
        <p:sp>
          <p:nvSpPr>
            <p:cNvPr id="11284" name="Rectangle 80"/>
            <p:cNvSpPr>
              <a:spLocks noChangeArrowheads="1"/>
            </p:cNvSpPr>
            <p:nvPr/>
          </p:nvSpPr>
          <p:spPr bwMode="auto">
            <a:xfrm>
              <a:off x="1104" y="144"/>
              <a:ext cx="3360" cy="2256"/>
            </a:xfrm>
            <a:prstGeom prst="rect">
              <a:avLst/>
            </a:prstGeom>
            <a:noFill/>
            <a:ln w="76200">
              <a:solidFill>
                <a:srgbClr val="0000CC"/>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fltVal val="0"/>
                                          </p:val>
                                        </p:tav>
                                        <p:tav tm="100000">
                                          <p:val>
                                            <p:strVal val="#ppt_w"/>
                                          </p:val>
                                        </p:tav>
                                      </p:tavLst>
                                    </p:anim>
                                    <p:anim calcmode="lin" valueType="num">
                                      <p:cBhvr>
                                        <p:cTn id="8" dur="1000" fill="hold"/>
                                        <p:tgtEl>
                                          <p:spTgt spid="72706"/>
                                        </p:tgtEl>
                                        <p:attrNameLst>
                                          <p:attrName>ppt_h</p:attrName>
                                        </p:attrNameLst>
                                      </p:cBhvr>
                                      <p:tavLst>
                                        <p:tav tm="0">
                                          <p:val>
                                            <p:fltVal val="0"/>
                                          </p:val>
                                        </p:tav>
                                        <p:tav tm="100000">
                                          <p:val>
                                            <p:strVal val="#ppt_h"/>
                                          </p:val>
                                        </p:tav>
                                      </p:tavLst>
                                    </p:anim>
                                    <p:anim calcmode="lin" valueType="num">
                                      <p:cBhvr>
                                        <p:cTn id="9" dur="1000" fill="hold"/>
                                        <p:tgtEl>
                                          <p:spTgt spid="72706"/>
                                        </p:tgtEl>
                                        <p:attrNameLst>
                                          <p:attrName>style.rotation</p:attrName>
                                        </p:attrNameLst>
                                      </p:cBhvr>
                                      <p:tavLst>
                                        <p:tav tm="0">
                                          <p:val>
                                            <p:fltVal val="90"/>
                                          </p:val>
                                        </p:tav>
                                        <p:tav tm="100000">
                                          <p:val>
                                            <p:fltVal val="0"/>
                                          </p:val>
                                        </p:tav>
                                      </p:tavLst>
                                    </p:anim>
                                    <p:animEffect transition="in" filter="fade">
                                      <p:cBhvr>
                                        <p:cTn id="10" dur="1000"/>
                                        <p:tgtEl>
                                          <p:spTgt spid="7270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builtIn="1"/>
                                        </p:tgtEl>
                                      </p:cMediaNode>
                                    </p:audio>
                                  </p:sub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3" name="voltage.wav" builtIn="1"/>
                                        </p:tgtEl>
                                      </p:cMediaNode>
                                    </p:audio>
                                  </p:sub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72752"/>
                                        </p:tgtEl>
                                        <p:attrNameLst>
                                          <p:attrName>style.visibility</p:attrName>
                                        </p:attrNameLst>
                                      </p:cBhvr>
                                      <p:to>
                                        <p:strVal val="visible"/>
                                      </p:to>
                                    </p:set>
                                    <p:anim calcmode="lin" valueType="num">
                                      <p:cBhvr>
                                        <p:cTn id="39" dur="500" fill="hold"/>
                                        <p:tgtEl>
                                          <p:spTgt spid="72752"/>
                                        </p:tgtEl>
                                        <p:attrNameLst>
                                          <p:attrName>ppt_w</p:attrName>
                                        </p:attrNameLst>
                                      </p:cBhvr>
                                      <p:tavLst>
                                        <p:tav tm="0">
                                          <p:val>
                                            <p:fltVal val="0"/>
                                          </p:val>
                                        </p:tav>
                                        <p:tav tm="100000">
                                          <p:val>
                                            <p:strVal val="#ppt_w"/>
                                          </p:val>
                                        </p:tav>
                                      </p:tavLst>
                                    </p:anim>
                                    <p:anim calcmode="lin" valueType="num">
                                      <p:cBhvr>
                                        <p:cTn id="40" dur="500" fill="hold"/>
                                        <p:tgtEl>
                                          <p:spTgt spid="727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applause.wav" builtIn="1"/>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edge">
                                      <p:cBhvr>
                                        <p:cTn id="45" dur="2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xit" presetSubtype="4" fill="hold" nodeType="clickEffect">
                                  <p:stCondLst>
                                    <p:cond delay="0"/>
                                  </p:stCondLst>
                                  <p:childTnLst>
                                    <p:animEffect transition="out" filter="slide(fromBottom)">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72755"/>
                                        </p:tgtEl>
                                        <p:attrNameLst>
                                          <p:attrName>style.visibility</p:attrName>
                                        </p:attrNameLst>
                                      </p:cBhvr>
                                      <p:to>
                                        <p:strVal val="visible"/>
                                      </p:to>
                                    </p:set>
                                    <p:anim calcmode="lin" valueType="num">
                                      <p:cBhvr>
                                        <p:cTn id="55" dur="500" fill="hold"/>
                                        <p:tgtEl>
                                          <p:spTgt spid="72755"/>
                                        </p:tgtEl>
                                        <p:attrNameLst>
                                          <p:attrName>ppt_w</p:attrName>
                                        </p:attrNameLst>
                                      </p:cBhvr>
                                      <p:tavLst>
                                        <p:tav tm="0">
                                          <p:val>
                                            <p:fltVal val="0"/>
                                          </p:val>
                                        </p:tav>
                                        <p:tav tm="100000">
                                          <p:val>
                                            <p:strVal val="#ppt_w"/>
                                          </p:val>
                                        </p:tav>
                                      </p:tavLst>
                                    </p:anim>
                                    <p:anim calcmode="lin" valueType="num">
                                      <p:cBhvr>
                                        <p:cTn id="56" dur="500" fill="hold"/>
                                        <p:tgtEl>
                                          <p:spTgt spid="727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applause.wav" builtIn="1"/>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randombar(horizontal)">
                                      <p:cBhvr>
                                        <p:cTn id="61" dur="2000"/>
                                        <p:tgtEl>
                                          <p:spTgt spid="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7" presetClass="exit" presetSubtype="4" fill="hold" nodeType="clickEffect">
                                  <p:stCondLst>
                                    <p:cond delay="0"/>
                                  </p:stCondLst>
                                  <p:childTnLst>
                                    <p:anim calcmode="lin" valueType="num">
                                      <p:cBhvr additive="base">
                                        <p:cTn id="65" dur="2000"/>
                                        <p:tgtEl>
                                          <p:spTgt spid="15"/>
                                        </p:tgtEl>
                                        <p:attrNameLst>
                                          <p:attrName>ppt_x</p:attrName>
                                        </p:attrNameLst>
                                      </p:cBhvr>
                                      <p:tavLst>
                                        <p:tav tm="0">
                                          <p:val>
                                            <p:strVal val="ppt_x"/>
                                          </p:val>
                                        </p:tav>
                                        <p:tav tm="100000">
                                          <p:val>
                                            <p:strVal val="ppt_x"/>
                                          </p:val>
                                        </p:tav>
                                      </p:tavLst>
                                    </p:anim>
                                    <p:anim calcmode="lin" valueType="num">
                                      <p:cBhvr additive="base">
                                        <p:cTn id="66" dur="2000"/>
                                        <p:tgtEl>
                                          <p:spTgt spid="15"/>
                                        </p:tgtEl>
                                        <p:attrNameLst>
                                          <p:attrName>ppt_y</p:attrName>
                                        </p:attrNameLst>
                                      </p:cBhvr>
                                      <p:tavLst>
                                        <p:tav tm="0">
                                          <p:val>
                                            <p:strVal val="ppt_y"/>
                                          </p:val>
                                        </p:tav>
                                        <p:tav tm="100000">
                                          <p:val>
                                            <p:strVal val="1+ppt_h/2"/>
                                          </p:val>
                                        </p:tav>
                                      </p:tavLst>
                                    </p:anim>
                                    <p:set>
                                      <p:cBhvr>
                                        <p:cTn id="67" dur="1" fill="hold">
                                          <p:stCondLst>
                                            <p:cond delay="1999"/>
                                          </p:stCondLst>
                                        </p:cTn>
                                        <p:tgtEl>
                                          <p:spTgt spid="15"/>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72753"/>
                                        </p:tgtEl>
                                        <p:attrNameLst>
                                          <p:attrName>style.visibility</p:attrName>
                                        </p:attrNameLst>
                                      </p:cBhvr>
                                      <p:to>
                                        <p:strVal val="visible"/>
                                      </p:to>
                                    </p:set>
                                    <p:anim calcmode="lin" valueType="num">
                                      <p:cBhvr>
                                        <p:cTn id="72" dur="500" fill="hold"/>
                                        <p:tgtEl>
                                          <p:spTgt spid="72753"/>
                                        </p:tgtEl>
                                        <p:attrNameLst>
                                          <p:attrName>ppt_w</p:attrName>
                                        </p:attrNameLst>
                                      </p:cBhvr>
                                      <p:tavLst>
                                        <p:tav tm="0">
                                          <p:val>
                                            <p:fltVal val="0"/>
                                          </p:val>
                                        </p:tav>
                                        <p:tav tm="100000">
                                          <p:val>
                                            <p:strVal val="#ppt_w"/>
                                          </p:val>
                                        </p:tav>
                                      </p:tavLst>
                                    </p:anim>
                                    <p:anim calcmode="lin" valueType="num">
                                      <p:cBhvr>
                                        <p:cTn id="73" dur="500" fill="hold"/>
                                        <p:tgtEl>
                                          <p:spTgt spid="727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applause.wav" builtIn="1"/>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amond(in)">
                                      <p:cBhvr>
                                        <p:cTn id="78" dur="2000"/>
                                        <p:tgtEl>
                                          <p:spTgt spid="1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xit" presetSubtype="0" fill="hold" nodeType="clickEffect">
                                  <p:stCondLst>
                                    <p:cond delay="0"/>
                                  </p:stCondLst>
                                  <p:childTnLst>
                                    <p:animEffect transition="out" filter="dissolv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72754"/>
                                        </p:tgtEl>
                                        <p:attrNameLst>
                                          <p:attrName>style.visibility</p:attrName>
                                        </p:attrNameLst>
                                      </p:cBhvr>
                                      <p:to>
                                        <p:strVal val="visible"/>
                                      </p:to>
                                    </p:set>
                                    <p:anim calcmode="lin" valueType="num">
                                      <p:cBhvr>
                                        <p:cTn id="88" dur="500" fill="hold"/>
                                        <p:tgtEl>
                                          <p:spTgt spid="72754"/>
                                        </p:tgtEl>
                                        <p:attrNameLst>
                                          <p:attrName>ppt_w</p:attrName>
                                        </p:attrNameLst>
                                      </p:cBhvr>
                                      <p:tavLst>
                                        <p:tav tm="0">
                                          <p:val>
                                            <p:fltVal val="0"/>
                                          </p:val>
                                        </p:tav>
                                        <p:tav tm="100000">
                                          <p:val>
                                            <p:strVal val="#ppt_w"/>
                                          </p:val>
                                        </p:tav>
                                      </p:tavLst>
                                    </p:anim>
                                    <p:anim calcmode="lin" valueType="num">
                                      <p:cBhvr>
                                        <p:cTn id="89" dur="500" fill="hold"/>
                                        <p:tgtEl>
                                          <p:spTgt spid="727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applause.wav" builtIn="1"/>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1" presetClass="entr" presetSubtype="4" fill="hold"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heel(4)">
                                      <p:cBhvr>
                                        <p:cTn id="94" dur="2000"/>
                                        <p:tgtEl>
                                          <p:spTgt spid="1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9" presetClass="exit" presetSubtype="0" accel="100000" fill="hold" nodeType="clickEffect">
                                  <p:stCondLst>
                                    <p:cond delay="0"/>
                                  </p:stCondLst>
                                  <p:childTnLst>
                                    <p:anim calcmode="lin" valueType="num">
                                      <p:cBhvr>
                                        <p:cTn id="98" dur="500"/>
                                        <p:tgtEl>
                                          <p:spTgt spid="17"/>
                                        </p:tgtEl>
                                        <p:attrNameLst>
                                          <p:attrName>ppt_w</p:attrName>
                                        </p:attrNameLst>
                                      </p:cBhvr>
                                      <p:tavLst>
                                        <p:tav tm="0">
                                          <p:val>
                                            <p:strVal val="ppt_w"/>
                                          </p:val>
                                        </p:tav>
                                        <p:tav tm="100000">
                                          <p:val>
                                            <p:fltVal val="0"/>
                                          </p:val>
                                        </p:tav>
                                      </p:tavLst>
                                    </p:anim>
                                    <p:anim calcmode="lin" valueType="num">
                                      <p:cBhvr>
                                        <p:cTn id="99" dur="500"/>
                                        <p:tgtEl>
                                          <p:spTgt spid="17"/>
                                        </p:tgtEl>
                                        <p:attrNameLst>
                                          <p:attrName>ppt_h</p:attrName>
                                        </p:attrNameLst>
                                      </p:cBhvr>
                                      <p:tavLst>
                                        <p:tav tm="0">
                                          <p:val>
                                            <p:strVal val="ppt_h"/>
                                          </p:val>
                                        </p:tav>
                                        <p:tav tm="100000">
                                          <p:val>
                                            <p:fltVal val="0"/>
                                          </p:val>
                                        </p:tav>
                                      </p:tavLst>
                                    </p:anim>
                                    <p:anim calcmode="lin" valueType="num">
                                      <p:cBhvr>
                                        <p:cTn id="100" dur="500"/>
                                        <p:tgtEl>
                                          <p:spTgt spid="17"/>
                                        </p:tgtEl>
                                        <p:attrNameLst>
                                          <p:attrName>style.rotation</p:attrName>
                                        </p:attrNameLst>
                                      </p:cBhvr>
                                      <p:tavLst>
                                        <p:tav tm="0">
                                          <p:val>
                                            <p:fltVal val="0"/>
                                          </p:val>
                                        </p:tav>
                                        <p:tav tm="100000">
                                          <p:val>
                                            <p:fltVal val="360"/>
                                          </p:val>
                                        </p:tav>
                                      </p:tavLst>
                                    </p:anim>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52" grpId="0" animBg="1"/>
      <p:bldP spid="72753" grpId="0" animBg="1"/>
      <p:bldP spid="72754" grpId="0" animBg="1"/>
      <p:bldP spid="727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73743" name="Text Box 15"/>
          <p:cNvSpPr txBox="1">
            <a:spLocks noChangeArrowheads="1"/>
          </p:cNvSpPr>
          <p:nvPr/>
        </p:nvSpPr>
        <p:spPr bwMode="auto">
          <a:xfrm>
            <a:off x="152400" y="76200"/>
            <a:ext cx="8382000" cy="1446213"/>
          </a:xfrm>
          <a:prstGeom prst="rect">
            <a:avLst/>
          </a:prstGeom>
          <a:noFill/>
          <a:ln w="9525">
            <a:noFill/>
            <a:miter lim="800000"/>
            <a:headEnd/>
            <a:tailEnd/>
          </a:ln>
        </p:spPr>
        <p:txBody>
          <a:bodyPr>
            <a:spAutoFit/>
          </a:bodyPr>
          <a:lstStyle/>
          <a:p>
            <a:pPr>
              <a:spcBef>
                <a:spcPct val="50000"/>
              </a:spcBef>
            </a:pPr>
            <a:r>
              <a:rPr lang="en-US" sz="4400" b="1" i="1" u="sng">
                <a:solidFill>
                  <a:srgbClr val="CC0000"/>
                </a:solidFill>
              </a:rPr>
              <a:t>Các giai đoạn phát triển của thai nhi:</a:t>
            </a:r>
          </a:p>
        </p:txBody>
      </p:sp>
      <p:grpSp>
        <p:nvGrpSpPr>
          <p:cNvPr id="2" name="Group 18"/>
          <p:cNvGrpSpPr>
            <a:grpSpLocks/>
          </p:cNvGrpSpPr>
          <p:nvPr/>
        </p:nvGrpSpPr>
        <p:grpSpPr bwMode="auto">
          <a:xfrm>
            <a:off x="1828800" y="1828800"/>
            <a:ext cx="5400675" cy="4578350"/>
            <a:chOff x="1152" y="1152"/>
            <a:chExt cx="3402" cy="2884"/>
          </a:xfrm>
        </p:grpSpPr>
        <p:pic>
          <p:nvPicPr>
            <p:cNvPr id="12306" name="Picture 14" descr="3"/>
            <p:cNvPicPr>
              <a:picLocks noChangeAspect="1" noChangeArrowheads="1"/>
            </p:cNvPicPr>
            <p:nvPr/>
          </p:nvPicPr>
          <p:blipFill>
            <a:blip r:embed="rId2"/>
            <a:srcRect/>
            <a:stretch>
              <a:fillRect/>
            </a:stretch>
          </p:blipFill>
          <p:spPr bwMode="auto">
            <a:xfrm>
              <a:off x="1152" y="1152"/>
              <a:ext cx="3402" cy="2268"/>
            </a:xfrm>
            <a:prstGeom prst="rect">
              <a:avLst/>
            </a:prstGeom>
            <a:noFill/>
            <a:ln w="9525">
              <a:noFill/>
              <a:miter lim="800000"/>
              <a:headEnd/>
              <a:tailEnd/>
            </a:ln>
          </p:spPr>
        </p:pic>
        <p:sp>
          <p:nvSpPr>
            <p:cNvPr id="12307" name="Text Box 17"/>
            <p:cNvSpPr txBox="1">
              <a:spLocks noChangeArrowheads="1"/>
            </p:cNvSpPr>
            <p:nvPr/>
          </p:nvSpPr>
          <p:spPr bwMode="auto">
            <a:xfrm>
              <a:off x="2160" y="3590"/>
              <a:ext cx="1344" cy="446"/>
            </a:xfrm>
            <a:prstGeom prst="rect">
              <a:avLst/>
            </a:prstGeom>
            <a:noFill/>
            <a:ln w="38100">
              <a:solidFill>
                <a:srgbClr val="0000CC"/>
              </a:solidFill>
              <a:miter lim="800000"/>
              <a:headEnd/>
              <a:tailEnd/>
            </a:ln>
          </p:spPr>
          <p:txBody>
            <a:bodyPr>
              <a:spAutoFit/>
            </a:bodyPr>
            <a:lstStyle/>
            <a:p>
              <a:pPr>
                <a:spcBef>
                  <a:spcPct val="50000"/>
                </a:spcBef>
              </a:pPr>
              <a:r>
                <a:rPr lang="en-US" sz="4000" b="1">
                  <a:solidFill>
                    <a:srgbClr val="CC0000"/>
                  </a:solidFill>
                </a:rPr>
                <a:t>5 tuần</a:t>
              </a:r>
            </a:p>
          </p:txBody>
        </p:sp>
      </p:grpSp>
      <p:sp>
        <p:nvSpPr>
          <p:cNvPr id="12293" name="Rectangle 16"/>
          <p:cNvSpPr>
            <a:spLocks noChangeArrowheads="1"/>
          </p:cNvSpPr>
          <p:nvPr/>
        </p:nvSpPr>
        <p:spPr bwMode="auto">
          <a:xfrm>
            <a:off x="1828800" y="1828800"/>
            <a:ext cx="5334000" cy="3581400"/>
          </a:xfrm>
          <a:prstGeom prst="rect">
            <a:avLst/>
          </a:prstGeom>
          <a:noFill/>
          <a:ln w="28575">
            <a:solidFill>
              <a:schemeClr val="tx1"/>
            </a:solidFill>
            <a:miter lim="800000"/>
            <a:headEnd/>
            <a:tailEnd/>
          </a:ln>
        </p:spPr>
        <p:txBody>
          <a:bodyPr wrap="none" anchor="ctr"/>
          <a:lstStyle/>
          <a:p>
            <a:endParaRPr lang="en-US"/>
          </a:p>
        </p:txBody>
      </p:sp>
      <p:grpSp>
        <p:nvGrpSpPr>
          <p:cNvPr id="3" name="Group 22"/>
          <p:cNvGrpSpPr>
            <a:grpSpLocks/>
          </p:cNvGrpSpPr>
          <p:nvPr/>
        </p:nvGrpSpPr>
        <p:grpSpPr bwMode="auto">
          <a:xfrm>
            <a:off x="1838325" y="1851025"/>
            <a:ext cx="5400675" cy="4594225"/>
            <a:chOff x="1152" y="1152"/>
            <a:chExt cx="3402" cy="2894"/>
          </a:xfrm>
        </p:grpSpPr>
        <p:pic>
          <p:nvPicPr>
            <p:cNvPr id="12304" name="Picture 19" descr="4"/>
            <p:cNvPicPr>
              <a:picLocks noChangeAspect="1" noChangeArrowheads="1"/>
            </p:cNvPicPr>
            <p:nvPr/>
          </p:nvPicPr>
          <p:blipFill>
            <a:blip r:embed="rId3"/>
            <a:srcRect/>
            <a:stretch>
              <a:fillRect/>
            </a:stretch>
          </p:blipFill>
          <p:spPr bwMode="auto">
            <a:xfrm>
              <a:off x="1152" y="1152"/>
              <a:ext cx="3402" cy="2268"/>
            </a:xfrm>
            <a:prstGeom prst="rect">
              <a:avLst/>
            </a:prstGeom>
            <a:noFill/>
            <a:ln w="9525">
              <a:noFill/>
              <a:miter lim="800000"/>
              <a:headEnd/>
              <a:tailEnd/>
            </a:ln>
          </p:spPr>
        </p:pic>
        <p:sp>
          <p:nvSpPr>
            <p:cNvPr id="12305" name="Text Box 21"/>
            <p:cNvSpPr txBox="1">
              <a:spLocks noChangeArrowheads="1"/>
            </p:cNvSpPr>
            <p:nvPr/>
          </p:nvSpPr>
          <p:spPr bwMode="auto">
            <a:xfrm>
              <a:off x="2160" y="3600"/>
              <a:ext cx="1344" cy="446"/>
            </a:xfrm>
            <a:prstGeom prst="rect">
              <a:avLst/>
            </a:prstGeom>
            <a:solidFill>
              <a:srgbClr val="FFFFCC"/>
            </a:solidFill>
            <a:ln w="38100">
              <a:solidFill>
                <a:srgbClr val="0000CC"/>
              </a:solidFill>
              <a:miter lim="800000"/>
              <a:headEnd/>
              <a:tailEnd/>
            </a:ln>
          </p:spPr>
          <p:txBody>
            <a:bodyPr>
              <a:spAutoFit/>
            </a:bodyPr>
            <a:lstStyle/>
            <a:p>
              <a:pPr>
                <a:spcBef>
                  <a:spcPct val="50000"/>
                </a:spcBef>
              </a:pPr>
              <a:r>
                <a:rPr lang="en-US" sz="4000" b="1">
                  <a:solidFill>
                    <a:srgbClr val="CC0000"/>
                  </a:solidFill>
                </a:rPr>
                <a:t>8 tuần</a:t>
              </a:r>
            </a:p>
          </p:txBody>
        </p:sp>
      </p:grpSp>
      <p:pic>
        <p:nvPicPr>
          <p:cNvPr id="73760" name="Picture 32" descr="BAOTHA~1"/>
          <p:cNvPicPr>
            <a:picLocks noChangeAspect="1" noChangeArrowheads="1"/>
          </p:cNvPicPr>
          <p:nvPr/>
        </p:nvPicPr>
        <p:blipFill>
          <a:blip r:embed="rId4"/>
          <a:srcRect/>
          <a:stretch>
            <a:fillRect/>
          </a:stretch>
        </p:blipFill>
        <p:spPr bwMode="auto">
          <a:xfrm>
            <a:off x="1752600" y="1828800"/>
            <a:ext cx="5410200" cy="3581400"/>
          </a:xfrm>
          <a:prstGeom prst="rect">
            <a:avLst/>
          </a:prstGeom>
          <a:noFill/>
          <a:ln w="9525">
            <a:noFill/>
            <a:miter lim="800000"/>
            <a:headEnd/>
            <a:tailEnd/>
          </a:ln>
        </p:spPr>
      </p:pic>
      <p:grpSp>
        <p:nvGrpSpPr>
          <p:cNvPr id="4" name="Group 30"/>
          <p:cNvGrpSpPr>
            <a:grpSpLocks/>
          </p:cNvGrpSpPr>
          <p:nvPr/>
        </p:nvGrpSpPr>
        <p:grpSpPr bwMode="auto">
          <a:xfrm>
            <a:off x="1752600" y="1866900"/>
            <a:ext cx="5400675" cy="4578350"/>
            <a:chOff x="1110" y="1152"/>
            <a:chExt cx="3402" cy="2884"/>
          </a:xfrm>
        </p:grpSpPr>
        <p:pic>
          <p:nvPicPr>
            <p:cNvPr id="12302" name="Picture 23" descr="2"/>
            <p:cNvPicPr>
              <a:picLocks noChangeAspect="1" noChangeArrowheads="1"/>
            </p:cNvPicPr>
            <p:nvPr/>
          </p:nvPicPr>
          <p:blipFill>
            <a:blip r:embed="rId5"/>
            <a:srcRect/>
            <a:stretch>
              <a:fillRect/>
            </a:stretch>
          </p:blipFill>
          <p:spPr bwMode="auto">
            <a:xfrm>
              <a:off x="1110" y="1152"/>
              <a:ext cx="3402" cy="2268"/>
            </a:xfrm>
            <a:prstGeom prst="rect">
              <a:avLst/>
            </a:prstGeom>
            <a:noFill/>
            <a:ln w="9525">
              <a:noFill/>
              <a:miter lim="800000"/>
              <a:headEnd/>
              <a:tailEnd/>
            </a:ln>
          </p:spPr>
        </p:pic>
        <p:sp>
          <p:nvSpPr>
            <p:cNvPr id="12303" name="Text Box 24"/>
            <p:cNvSpPr txBox="1">
              <a:spLocks noChangeArrowheads="1"/>
            </p:cNvSpPr>
            <p:nvPr/>
          </p:nvSpPr>
          <p:spPr bwMode="auto">
            <a:xfrm>
              <a:off x="2160" y="3590"/>
              <a:ext cx="1344" cy="446"/>
            </a:xfrm>
            <a:prstGeom prst="rect">
              <a:avLst/>
            </a:prstGeom>
            <a:solidFill>
              <a:srgbClr val="FFFFCC"/>
            </a:solidFill>
            <a:ln w="38100">
              <a:solidFill>
                <a:srgbClr val="0000CC"/>
              </a:solidFill>
              <a:miter lim="800000"/>
              <a:headEnd/>
              <a:tailEnd/>
            </a:ln>
          </p:spPr>
          <p:txBody>
            <a:bodyPr>
              <a:spAutoFit/>
            </a:bodyPr>
            <a:lstStyle/>
            <a:p>
              <a:pPr>
                <a:spcBef>
                  <a:spcPct val="50000"/>
                </a:spcBef>
              </a:pPr>
              <a:r>
                <a:rPr lang="en-US" sz="4000" b="1">
                  <a:solidFill>
                    <a:srgbClr val="CC0000"/>
                  </a:solidFill>
                </a:rPr>
                <a:t>3 tháng</a:t>
              </a:r>
            </a:p>
          </p:txBody>
        </p:sp>
      </p:grpSp>
      <p:grpSp>
        <p:nvGrpSpPr>
          <p:cNvPr id="5" name="Group 29"/>
          <p:cNvGrpSpPr>
            <a:grpSpLocks/>
          </p:cNvGrpSpPr>
          <p:nvPr/>
        </p:nvGrpSpPr>
        <p:grpSpPr bwMode="auto">
          <a:xfrm>
            <a:off x="1752600" y="1752600"/>
            <a:ext cx="5410200" cy="4660900"/>
            <a:chOff x="1152" y="1152"/>
            <a:chExt cx="3408" cy="2889"/>
          </a:xfrm>
        </p:grpSpPr>
        <p:grpSp>
          <p:nvGrpSpPr>
            <p:cNvPr id="12298" name="Group 25"/>
            <p:cNvGrpSpPr>
              <a:grpSpLocks/>
            </p:cNvGrpSpPr>
            <p:nvPr/>
          </p:nvGrpSpPr>
          <p:grpSpPr bwMode="auto">
            <a:xfrm>
              <a:off x="1152" y="1152"/>
              <a:ext cx="3408" cy="2256"/>
              <a:chOff x="240" y="240"/>
              <a:chExt cx="5376" cy="3648"/>
            </a:xfrm>
          </p:grpSpPr>
          <p:pic>
            <p:nvPicPr>
              <p:cNvPr id="12300" name="Picture 26" descr="1"/>
              <p:cNvPicPr>
                <a:picLocks noChangeAspect="1" noChangeArrowheads="1"/>
              </p:cNvPicPr>
              <p:nvPr/>
            </p:nvPicPr>
            <p:blipFill>
              <a:blip r:embed="rId6" cstate="print"/>
              <a:srcRect/>
              <a:stretch>
                <a:fillRect/>
              </a:stretch>
            </p:blipFill>
            <p:spPr bwMode="auto">
              <a:xfrm>
                <a:off x="240" y="240"/>
                <a:ext cx="5376" cy="3648"/>
              </a:xfrm>
              <a:prstGeom prst="rect">
                <a:avLst/>
              </a:prstGeom>
              <a:noFill/>
              <a:ln w="9525">
                <a:noFill/>
                <a:miter lim="800000"/>
                <a:headEnd/>
                <a:tailEnd/>
              </a:ln>
            </p:spPr>
          </p:pic>
          <p:sp>
            <p:nvSpPr>
              <p:cNvPr id="12301" name="Rectangle 27"/>
              <p:cNvSpPr>
                <a:spLocks noChangeArrowheads="1"/>
              </p:cNvSpPr>
              <p:nvPr/>
            </p:nvSpPr>
            <p:spPr bwMode="auto">
              <a:xfrm>
                <a:off x="240" y="240"/>
                <a:ext cx="5376" cy="3629"/>
              </a:xfrm>
              <a:prstGeom prst="rect">
                <a:avLst/>
              </a:prstGeom>
              <a:noFill/>
              <a:ln w="76200">
                <a:solidFill>
                  <a:srgbClr val="CC0000"/>
                </a:solidFill>
                <a:miter lim="800000"/>
                <a:headEnd/>
                <a:tailEnd/>
              </a:ln>
            </p:spPr>
            <p:txBody>
              <a:bodyPr wrap="none" anchor="ctr"/>
              <a:lstStyle/>
              <a:p>
                <a:endParaRPr lang="en-US"/>
              </a:p>
            </p:txBody>
          </p:sp>
        </p:grpSp>
        <p:sp>
          <p:nvSpPr>
            <p:cNvPr id="12299" name="Text Box 28"/>
            <p:cNvSpPr txBox="1">
              <a:spLocks noChangeArrowheads="1"/>
            </p:cNvSpPr>
            <p:nvPr/>
          </p:nvSpPr>
          <p:spPr bwMode="auto">
            <a:xfrm>
              <a:off x="2160" y="3602"/>
              <a:ext cx="1392" cy="439"/>
            </a:xfrm>
            <a:prstGeom prst="rect">
              <a:avLst/>
            </a:prstGeom>
            <a:solidFill>
              <a:srgbClr val="FFFFCC"/>
            </a:solidFill>
            <a:ln w="57150">
              <a:solidFill>
                <a:srgbClr val="0000CC"/>
              </a:solidFill>
              <a:miter lim="800000"/>
              <a:headEnd/>
              <a:tailEnd/>
            </a:ln>
          </p:spPr>
          <p:txBody>
            <a:bodyPr>
              <a:spAutoFit/>
            </a:bodyPr>
            <a:lstStyle/>
            <a:p>
              <a:pPr>
                <a:spcBef>
                  <a:spcPct val="50000"/>
                </a:spcBef>
              </a:pPr>
              <a:r>
                <a:rPr lang="en-US" sz="4000" b="1">
                  <a:solidFill>
                    <a:srgbClr val="CC0000"/>
                  </a:solidFill>
                </a:rPr>
                <a:t>9 tháng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43"/>
                                        </p:tgtEl>
                                        <p:attrNameLst>
                                          <p:attrName>style.visibility</p:attrName>
                                        </p:attrNameLst>
                                      </p:cBhvr>
                                      <p:to>
                                        <p:strVal val="visible"/>
                                      </p:to>
                                    </p:set>
                                    <p:anim calcmode="lin" valueType="num">
                                      <p:cBhvr>
                                        <p:cTn id="7" dur="500" fill="hold"/>
                                        <p:tgtEl>
                                          <p:spTgt spid="73743"/>
                                        </p:tgtEl>
                                        <p:attrNameLst>
                                          <p:attrName>ppt_w</p:attrName>
                                        </p:attrNameLst>
                                      </p:cBhvr>
                                      <p:tavLst>
                                        <p:tav tm="0">
                                          <p:val>
                                            <p:fltVal val="0"/>
                                          </p:val>
                                        </p:tav>
                                        <p:tav tm="100000">
                                          <p:val>
                                            <p:strVal val="#ppt_w"/>
                                          </p:val>
                                        </p:tav>
                                      </p:tavLst>
                                    </p:anim>
                                    <p:anim calcmode="lin" valueType="num">
                                      <p:cBhvr>
                                        <p:cTn id="8" dur="500" fill="hold"/>
                                        <p:tgtEl>
                                          <p:spTgt spid="7374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0"/>
                                        <p:tgtEl>
                                          <p:spTgt spid="3"/>
                                        </p:tgtEl>
                                      </p:cBhvr>
                                    </p:animEffect>
                                  </p:childTnLst>
                                </p:cTn>
                              </p:par>
                            </p:childTnLst>
                          </p:cTn>
                        </p:par>
                        <p:par>
                          <p:cTn id="20" fill="hold" nodeType="afterGroup">
                            <p:stCondLst>
                              <p:cond delay="6000"/>
                            </p:stCondLst>
                            <p:childTnLst>
                              <p:par>
                                <p:cTn id="21" presetID="10" presetClass="entr" presetSubtype="0" fill="hold" nodeType="afterEffect">
                                  <p:stCondLst>
                                    <p:cond delay="0"/>
                                  </p:stCondLst>
                                  <p:childTnLst>
                                    <p:set>
                                      <p:cBhvr>
                                        <p:cTn id="22" dur="1" fill="hold">
                                          <p:stCondLst>
                                            <p:cond delay="0"/>
                                          </p:stCondLst>
                                        </p:cTn>
                                        <p:tgtEl>
                                          <p:spTgt spid="73760"/>
                                        </p:tgtEl>
                                        <p:attrNameLst>
                                          <p:attrName>style.visibility</p:attrName>
                                        </p:attrNameLst>
                                      </p:cBhvr>
                                      <p:to>
                                        <p:strVal val="visible"/>
                                      </p:to>
                                    </p:set>
                                    <p:animEffect transition="in" filter="fade">
                                      <p:cBhvr>
                                        <p:cTn id="23" dur="5000"/>
                                        <p:tgtEl>
                                          <p:spTgt spid="73760"/>
                                        </p:tgtEl>
                                      </p:cBhvr>
                                    </p:animEffect>
                                  </p:childTnLst>
                                </p:cTn>
                              </p:par>
                            </p:childTnLst>
                          </p:cTn>
                        </p:par>
                        <p:par>
                          <p:cTn id="24" fill="hold" nodeType="afterGroup">
                            <p:stCondLst>
                              <p:cond delay="11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0"/>
                                        <p:tgtEl>
                                          <p:spTgt spid="4"/>
                                        </p:tgtEl>
                                      </p:cBhvr>
                                    </p:animEffect>
                                  </p:childTnLst>
                                </p:cTn>
                              </p:par>
                            </p:childTnLst>
                          </p:cTn>
                        </p:par>
                        <p:par>
                          <p:cTn id="28" fill="hold" nodeType="afterGroup">
                            <p:stCondLst>
                              <p:cond delay="16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7" descr="Blue tissue paper"/>
          <p:cNvSpPr>
            <a:spLocks noChangeArrowheads="1"/>
          </p:cNvSpPr>
          <p:nvPr/>
        </p:nvSpPr>
        <p:spPr bwMode="auto">
          <a:xfrm>
            <a:off x="0" y="0"/>
            <a:ext cx="9144000" cy="6858000"/>
          </a:xfrm>
          <a:prstGeom prst="rect">
            <a:avLst/>
          </a:prstGeom>
          <a:blipFill dpi="0" rotWithShape="1">
            <a:blip r:embed="rId5"/>
            <a:srcRect/>
            <a:tile tx="0" ty="0" sx="100000" sy="100000" flip="none" algn="tl"/>
          </a:blipFill>
          <a:ln w="9525">
            <a:solidFill>
              <a:schemeClr val="tx1"/>
            </a:solidFill>
            <a:miter lim="800000"/>
            <a:headEnd/>
            <a:tailEnd/>
          </a:ln>
        </p:spPr>
        <p:txBody>
          <a:bodyPr wrap="none" anchor="ctr"/>
          <a:lstStyle/>
          <a:p>
            <a:endParaRPr lang="en-US"/>
          </a:p>
        </p:txBody>
      </p:sp>
      <p:sp>
        <p:nvSpPr>
          <p:cNvPr id="13315" name="Rectangle 2" descr="Diagonal brick"/>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sp>
        <p:nvSpPr>
          <p:cNvPr id="78851" name="Text Box 3"/>
          <p:cNvSpPr txBox="1">
            <a:spLocks noChangeArrowheads="1"/>
          </p:cNvSpPr>
          <p:nvPr/>
        </p:nvSpPr>
        <p:spPr bwMode="auto">
          <a:xfrm>
            <a:off x="76200" y="517525"/>
            <a:ext cx="9144000" cy="701675"/>
          </a:xfrm>
          <a:prstGeom prst="rect">
            <a:avLst/>
          </a:prstGeom>
          <a:noFill/>
          <a:ln w="9525">
            <a:noFill/>
            <a:miter lim="800000"/>
            <a:headEnd/>
            <a:tailEnd/>
          </a:ln>
        </p:spPr>
        <p:txBody>
          <a:bodyPr>
            <a:spAutoFit/>
          </a:bodyPr>
          <a:lstStyle/>
          <a:p>
            <a:pPr>
              <a:spcBef>
                <a:spcPct val="50000"/>
              </a:spcBef>
            </a:pPr>
            <a:r>
              <a:rPr lang="en-US" sz="4000" b="1" i="1">
                <a:solidFill>
                  <a:srgbClr val="000099"/>
                </a:solidFill>
              </a:rPr>
              <a:t>            </a:t>
            </a:r>
          </a:p>
        </p:txBody>
      </p:sp>
      <p:sp>
        <p:nvSpPr>
          <p:cNvPr id="78880" name="Text Box 32"/>
          <p:cNvSpPr txBox="1">
            <a:spLocks noChangeArrowheads="1"/>
          </p:cNvSpPr>
          <p:nvPr/>
        </p:nvSpPr>
        <p:spPr bwMode="auto">
          <a:xfrm>
            <a:off x="609600" y="2133600"/>
            <a:ext cx="7772400" cy="3749675"/>
          </a:xfrm>
          <a:prstGeom prst="rect">
            <a:avLst/>
          </a:prstGeom>
          <a:noFill/>
          <a:ln w="9525">
            <a:noFill/>
            <a:miter lim="800000"/>
            <a:headEnd/>
            <a:tailEnd/>
          </a:ln>
        </p:spPr>
        <p:txBody>
          <a:bodyPr>
            <a:spAutoFit/>
          </a:bodyPr>
          <a:lstStyle/>
          <a:p>
            <a:pPr algn="ctr">
              <a:spcBef>
                <a:spcPct val="50000"/>
              </a:spcBef>
            </a:pPr>
            <a:r>
              <a:rPr lang="en-US" sz="8000" b="1">
                <a:solidFill>
                  <a:srgbClr val="800000"/>
                </a:solidFill>
              </a:rPr>
              <a:t>Quá trình thụ tinh diễn ra như thế nào ?</a:t>
            </a:r>
          </a:p>
        </p:txBody>
      </p:sp>
      <p:sp>
        <p:nvSpPr>
          <p:cNvPr id="78887" name="Text Box 39" descr="Blue tissue paper"/>
          <p:cNvSpPr txBox="1">
            <a:spLocks noChangeArrowheads="1"/>
          </p:cNvSpPr>
          <p:nvPr/>
        </p:nvSpPr>
        <p:spPr bwMode="auto">
          <a:xfrm>
            <a:off x="0" y="914400"/>
            <a:ext cx="9144000" cy="4968875"/>
          </a:xfrm>
          <a:prstGeom prst="rect">
            <a:avLst/>
          </a:prstGeom>
          <a:blipFill dpi="0" rotWithShape="1">
            <a:blip r:embed="rId5"/>
            <a:srcRect/>
            <a:tile tx="0" ty="0" sx="100000" sy="100000" flip="none" algn="tl"/>
          </a:blipFill>
          <a:ln w="9525">
            <a:noFill/>
            <a:miter lim="800000"/>
            <a:headEnd/>
            <a:tailEnd/>
          </a:ln>
        </p:spPr>
        <p:txBody>
          <a:bodyPr>
            <a:spAutoFit/>
          </a:bodyPr>
          <a:lstStyle/>
          <a:p>
            <a:pPr algn="ctr">
              <a:spcBef>
                <a:spcPct val="50000"/>
              </a:spcBef>
            </a:pPr>
            <a:r>
              <a:rPr lang="en-US" sz="8000" b="1">
                <a:solidFill>
                  <a:srgbClr val="000099"/>
                </a:solidFill>
              </a:rPr>
              <a:t>Hãy mô tả một số giai đoạn phát triển của thai nhi mà em biết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500" decel="50000" fill="hold">
                                          <p:stCondLst>
                                            <p:cond delay="0"/>
                                          </p:stCondLst>
                                        </p:cTn>
                                        <p:tgtEl>
                                          <p:spTgt spid="7885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1"/>
                                        </p:tgtEl>
                                        <p:attrNameLst>
                                          <p:attrName>ppt_w</p:attrName>
                                        </p:attrNameLst>
                                      </p:cBhvr>
                                      <p:tavLst>
                                        <p:tav tm="0">
                                          <p:val>
                                            <p:strVal val="#ppt_w*.05"/>
                                          </p:val>
                                        </p:tav>
                                        <p:tav tm="100000">
                                          <p:val>
                                            <p:strVal val="#ppt_w"/>
                                          </p:val>
                                        </p:tav>
                                      </p:tavLst>
                                    </p:anim>
                                    <p:anim calcmode="lin" valueType="num">
                                      <p:cBhvr>
                                        <p:cTn id="10" dur="1000" fill="hold"/>
                                        <p:tgtEl>
                                          <p:spTgt spid="7885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builtIn="1"/>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8880"/>
                                        </p:tgtEl>
                                        <p:attrNameLst>
                                          <p:attrName>style.visibility</p:attrName>
                                        </p:attrNameLst>
                                      </p:cBhvr>
                                      <p:to>
                                        <p:strVal val="visible"/>
                                      </p:to>
                                    </p:set>
                                    <p:anim calcmode="lin" valueType="num">
                                      <p:cBhvr>
                                        <p:cTn id="19" dur="1000" fill="hold"/>
                                        <p:tgtEl>
                                          <p:spTgt spid="78880"/>
                                        </p:tgtEl>
                                        <p:attrNameLst>
                                          <p:attrName>ppt_w</p:attrName>
                                        </p:attrNameLst>
                                      </p:cBhvr>
                                      <p:tavLst>
                                        <p:tav tm="0">
                                          <p:val>
                                            <p:strVal val="#ppt_w*0.70"/>
                                          </p:val>
                                        </p:tav>
                                        <p:tav tm="100000">
                                          <p:val>
                                            <p:strVal val="#ppt_w"/>
                                          </p:val>
                                        </p:tav>
                                      </p:tavLst>
                                    </p:anim>
                                    <p:anim calcmode="lin" valueType="num">
                                      <p:cBhvr>
                                        <p:cTn id="20" dur="1000" fill="hold"/>
                                        <p:tgtEl>
                                          <p:spTgt spid="78880"/>
                                        </p:tgtEl>
                                        <p:attrNameLst>
                                          <p:attrName>ppt_h</p:attrName>
                                        </p:attrNameLst>
                                      </p:cBhvr>
                                      <p:tavLst>
                                        <p:tav tm="0">
                                          <p:val>
                                            <p:strVal val="#ppt_h"/>
                                          </p:val>
                                        </p:tav>
                                        <p:tav tm="100000">
                                          <p:val>
                                            <p:strVal val="#ppt_h"/>
                                          </p:val>
                                        </p:tav>
                                      </p:tavLst>
                                    </p:anim>
                                    <p:animEffect transition="in" filter="fade">
                                      <p:cBhvr>
                                        <p:cTn id="21" dur="1000"/>
                                        <p:tgtEl>
                                          <p:spTgt spid="78880"/>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wav" builtIn="1"/>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78887"/>
                                        </p:tgtEl>
                                        <p:attrNameLst>
                                          <p:attrName>style.visibility</p:attrName>
                                        </p:attrNameLst>
                                      </p:cBhvr>
                                      <p:to>
                                        <p:strVal val="visible"/>
                                      </p:to>
                                    </p:set>
                                    <p:animScale>
                                      <p:cBhvr>
                                        <p:cTn id="26" dur="1000" decel="50000" fill="hold">
                                          <p:stCondLst>
                                            <p:cond delay="0"/>
                                          </p:stCondLst>
                                        </p:cTn>
                                        <p:tgtEl>
                                          <p:spTgt spid="788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8887"/>
                                        </p:tgtEl>
                                        <p:attrNameLst>
                                          <p:attrName>ppt_x</p:attrName>
                                          <p:attrName>ppt_y</p:attrName>
                                        </p:attrNameLst>
                                      </p:cBhvr>
                                    </p:animMotion>
                                    <p:animEffect transition="in" filter="fade">
                                      <p:cBhvr>
                                        <p:cTn id="28" dur="1000"/>
                                        <p:tgtEl>
                                          <p:spTgt spid="78887"/>
                                        </p:tgtEl>
                                      </p:cBhvr>
                                    </p:animEffect>
                                  </p:childTnLst>
                                  <p:subTnLst>
                                    <p:audio>
                                      <p:cMediaNode>
                                        <p:cTn display="0" masterRel="sameClick">
                                          <p:stCondLst>
                                            <p:cond evt="begin" delay="0">
                                              <p:tn val="24"/>
                                            </p:cond>
                                          </p:stCondLst>
                                          <p:endCondLst>
                                            <p:cond evt="onStopAudio" delay="0">
                                              <p:tgtEl>
                                                <p:sldTgt/>
                                              </p:tgtEl>
                                            </p:cond>
                                          </p:endCondLst>
                                        </p:cTn>
                                        <p:tgtEl>
                                          <p:sndTgt r:embed="rId4"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80" grpId="0"/>
      <p:bldP spid="7888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0"/>
            <a:ext cx="9144000" cy="6858000"/>
            <a:chOff x="0" y="0"/>
            <a:chExt cx="5760" cy="4320"/>
          </a:xfrm>
        </p:grpSpPr>
        <p:sp>
          <p:nvSpPr>
            <p:cNvPr id="1028" name="Rectangle 11"/>
            <p:cNvSpPr>
              <a:spLocks noChangeArrowheads="1"/>
            </p:cNvSpPr>
            <p:nvPr/>
          </p:nvSpPr>
          <p:spPr bwMode="auto">
            <a:xfrm>
              <a:off x="0" y="0"/>
              <a:ext cx="5760" cy="432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029" name="Text Box 8"/>
            <p:cNvSpPr txBox="1">
              <a:spLocks noChangeArrowheads="1"/>
            </p:cNvSpPr>
            <p:nvPr/>
          </p:nvSpPr>
          <p:spPr bwMode="auto">
            <a:xfrm>
              <a:off x="1824" y="48"/>
              <a:ext cx="1680" cy="634"/>
            </a:xfrm>
            <a:prstGeom prst="rect">
              <a:avLst/>
            </a:prstGeom>
            <a:noFill/>
            <a:ln w="9525">
              <a:noFill/>
              <a:miter lim="800000"/>
              <a:headEnd/>
              <a:tailEnd/>
            </a:ln>
          </p:spPr>
          <p:txBody>
            <a:bodyPr>
              <a:spAutoFit/>
            </a:bodyPr>
            <a:lstStyle/>
            <a:p>
              <a:pPr>
                <a:spcBef>
                  <a:spcPct val="50000"/>
                </a:spcBef>
              </a:pPr>
              <a:r>
                <a:rPr lang="en-US" sz="6000" b="1" i="1" u="sng">
                  <a:solidFill>
                    <a:srgbClr val="0000CC"/>
                  </a:solidFill>
                </a:rPr>
                <a:t>BÀI 4: </a:t>
              </a:r>
            </a:p>
          </p:txBody>
        </p:sp>
        <p:sp>
          <p:nvSpPr>
            <p:cNvPr id="1030" name="Text Box 9"/>
            <p:cNvSpPr txBox="1">
              <a:spLocks noChangeArrowheads="1"/>
            </p:cNvSpPr>
            <p:nvPr/>
          </p:nvSpPr>
          <p:spPr bwMode="auto">
            <a:xfrm>
              <a:off x="0" y="824"/>
              <a:ext cx="5760" cy="980"/>
            </a:xfrm>
            <a:prstGeom prst="rect">
              <a:avLst/>
            </a:prstGeom>
            <a:noFill/>
            <a:ln w="9525">
              <a:noFill/>
              <a:miter lim="800000"/>
              <a:headEnd/>
              <a:tailEnd/>
            </a:ln>
          </p:spPr>
          <p:txBody>
            <a:bodyPr>
              <a:spAutoFit/>
            </a:bodyPr>
            <a:lstStyle/>
            <a:p>
              <a:pPr algn="ctr">
                <a:spcBef>
                  <a:spcPct val="50000"/>
                </a:spcBef>
              </a:pPr>
              <a:r>
                <a:rPr lang="en-US" sz="4800" b="1">
                  <a:solidFill>
                    <a:srgbClr val="FF0000"/>
                  </a:solidFill>
                </a:rPr>
                <a:t>CƠ THỂ CHÚNG TA ĐƯỢC HÌNH THÀNH NHƯ THẾ NÀO?</a:t>
              </a:r>
            </a:p>
          </p:txBody>
        </p:sp>
        <p:sp>
          <p:nvSpPr>
            <p:cNvPr id="1031" name="Rectangle 10"/>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en-US"/>
            </a:p>
          </p:txBody>
        </p:sp>
      </p:grpSp>
      <p:graphicFrame>
        <p:nvGraphicFramePr>
          <p:cNvPr id="62478" name="Object 14"/>
          <p:cNvGraphicFramePr>
            <a:graphicFrameLocks noChangeAspect="1"/>
          </p:cNvGraphicFramePr>
          <p:nvPr/>
        </p:nvGraphicFramePr>
        <p:xfrm>
          <a:off x="1981200" y="2994025"/>
          <a:ext cx="5410200" cy="3635375"/>
        </p:xfrm>
        <a:graphic>
          <a:graphicData uri="http://schemas.openxmlformats.org/presentationml/2006/ole">
            <p:oleObj spid="_x0000_s1026" name="Clip" r:id="rId5" imgW="4006850" imgH="2857500" progId="MS_ClipArt_Gallery.2">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par>
                          <p:cTn id="8" fill="hold" nodeType="afterGroup">
                            <p:stCondLst>
                              <p:cond delay="2000"/>
                            </p:stCondLst>
                            <p:childTnLst>
                              <p:par>
                                <p:cTn id="9" presetID="2" presetClass="entr" presetSubtype="12" fill="hold" nodeType="afterEffect">
                                  <p:stCondLst>
                                    <p:cond delay="0"/>
                                  </p:stCondLst>
                                  <p:childTnLst>
                                    <p:set>
                                      <p:cBhvr>
                                        <p:cTn id="10" dur="1" fill="hold">
                                          <p:stCondLst>
                                            <p:cond delay="0"/>
                                          </p:stCondLst>
                                        </p:cTn>
                                        <p:tgtEl>
                                          <p:spTgt spid="62478"/>
                                        </p:tgtEl>
                                        <p:attrNameLst>
                                          <p:attrName>style.visibility</p:attrName>
                                        </p:attrNameLst>
                                      </p:cBhvr>
                                      <p:to>
                                        <p:strVal val="visible"/>
                                      </p:to>
                                    </p:set>
                                    <p:anim calcmode="lin" valueType="num">
                                      <p:cBhvr additive="base">
                                        <p:cTn id="11" dur="500" fill="hold"/>
                                        <p:tgtEl>
                                          <p:spTgt spid="62478"/>
                                        </p:tgtEl>
                                        <p:attrNameLst>
                                          <p:attrName>ppt_x</p:attrName>
                                        </p:attrNameLst>
                                      </p:cBhvr>
                                      <p:tavLst>
                                        <p:tav tm="0">
                                          <p:val>
                                            <p:strVal val="0-#ppt_w/2"/>
                                          </p:val>
                                        </p:tav>
                                        <p:tav tm="100000">
                                          <p:val>
                                            <p:strVal val="#ppt_x"/>
                                          </p:val>
                                        </p:tav>
                                      </p:tavLst>
                                    </p:anim>
                                    <p:anim calcmode="lin" valueType="num">
                                      <p:cBhvr additive="base">
                                        <p:cTn id="12" dur="500" fill="hold"/>
                                        <p:tgtEl>
                                          <p:spTgt spid="624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descr="Blue tissue paper"/>
          <p:cNvSpPr>
            <a:spLocks noChangeArrowheads="1"/>
          </p:cNvSpPr>
          <p:nvPr/>
        </p:nvSpPr>
        <p:spPr bwMode="auto">
          <a:xfrm>
            <a:off x="0" y="0"/>
            <a:ext cx="9144000" cy="6858000"/>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pPr algn="ctr"/>
            <a:endParaRPr lang="en-US"/>
          </a:p>
        </p:txBody>
      </p:sp>
      <p:sp>
        <p:nvSpPr>
          <p:cNvPr id="55299" name="Text Box 3"/>
          <p:cNvSpPr txBox="1">
            <a:spLocks noChangeArrowheads="1"/>
          </p:cNvSpPr>
          <p:nvPr/>
        </p:nvSpPr>
        <p:spPr bwMode="auto">
          <a:xfrm>
            <a:off x="2590800" y="990600"/>
            <a:ext cx="3733800" cy="1189038"/>
          </a:xfrm>
          <a:prstGeom prst="rect">
            <a:avLst/>
          </a:prstGeom>
          <a:noFill/>
          <a:ln w="9525">
            <a:noFill/>
            <a:miter lim="800000"/>
            <a:headEnd/>
            <a:tailEnd/>
          </a:ln>
        </p:spPr>
        <p:txBody>
          <a:bodyPr>
            <a:spAutoFit/>
          </a:bodyPr>
          <a:lstStyle/>
          <a:p>
            <a:pPr>
              <a:spcBef>
                <a:spcPct val="50000"/>
              </a:spcBef>
            </a:pPr>
            <a:r>
              <a:rPr lang="en-US" sz="7200" b="1" u="sng">
                <a:solidFill>
                  <a:srgbClr val="CC0000"/>
                </a:solidFill>
              </a:rPr>
              <a:t>PHẦN I:</a:t>
            </a:r>
          </a:p>
        </p:txBody>
      </p:sp>
      <p:sp>
        <p:nvSpPr>
          <p:cNvPr id="55306" name="Text Box 10"/>
          <p:cNvSpPr txBox="1">
            <a:spLocks noChangeArrowheads="1"/>
          </p:cNvSpPr>
          <p:nvPr/>
        </p:nvSpPr>
        <p:spPr bwMode="auto">
          <a:xfrm>
            <a:off x="533400" y="2895600"/>
            <a:ext cx="8382000" cy="1189038"/>
          </a:xfrm>
          <a:prstGeom prst="rect">
            <a:avLst/>
          </a:prstGeom>
          <a:noFill/>
          <a:ln w="9525">
            <a:noFill/>
            <a:miter lim="800000"/>
            <a:headEnd/>
            <a:tailEnd/>
          </a:ln>
        </p:spPr>
        <p:txBody>
          <a:bodyPr>
            <a:spAutoFit/>
          </a:bodyPr>
          <a:lstStyle/>
          <a:p>
            <a:pPr>
              <a:spcBef>
                <a:spcPct val="50000"/>
              </a:spcBef>
            </a:pPr>
            <a:r>
              <a:rPr lang="en-US" sz="7200" b="1">
                <a:solidFill>
                  <a:srgbClr val="006600"/>
                </a:solidFill>
              </a:rPr>
              <a:t>KIỂM TRA BÀI CŨ</a:t>
            </a:r>
          </a:p>
        </p:txBody>
      </p:sp>
      <p:grpSp>
        <p:nvGrpSpPr>
          <p:cNvPr id="2" name="Group 37"/>
          <p:cNvGrpSpPr>
            <a:grpSpLocks/>
          </p:cNvGrpSpPr>
          <p:nvPr/>
        </p:nvGrpSpPr>
        <p:grpSpPr bwMode="auto">
          <a:xfrm>
            <a:off x="0" y="0"/>
            <a:ext cx="9601200" cy="6858000"/>
            <a:chOff x="0" y="0"/>
            <a:chExt cx="6048" cy="4320"/>
          </a:xfrm>
        </p:grpSpPr>
        <p:sp>
          <p:nvSpPr>
            <p:cNvPr id="4119" name="Text Box 38"/>
            <p:cNvSpPr txBox="1">
              <a:spLocks noChangeArrowheads="1"/>
            </p:cNvSpPr>
            <p:nvPr/>
          </p:nvSpPr>
          <p:spPr bwMode="auto">
            <a:xfrm>
              <a:off x="1344" y="96"/>
              <a:ext cx="3024" cy="634"/>
            </a:xfrm>
            <a:prstGeom prst="rect">
              <a:avLst/>
            </a:prstGeom>
            <a:noFill/>
            <a:ln w="9525">
              <a:noFill/>
              <a:miter lim="800000"/>
              <a:headEnd/>
              <a:tailEnd/>
            </a:ln>
          </p:spPr>
          <p:txBody>
            <a:bodyPr>
              <a:spAutoFit/>
            </a:bodyPr>
            <a:lstStyle/>
            <a:p>
              <a:pPr>
                <a:spcBef>
                  <a:spcPct val="50000"/>
                </a:spcBef>
              </a:pPr>
              <a:r>
                <a:rPr lang="en-US" sz="6000" b="1"/>
                <a:t>KHOA HỌC</a:t>
              </a:r>
            </a:p>
          </p:txBody>
        </p:sp>
        <p:sp>
          <p:nvSpPr>
            <p:cNvPr id="4120" name="Text Box 39"/>
            <p:cNvSpPr txBox="1">
              <a:spLocks noChangeArrowheads="1"/>
            </p:cNvSpPr>
            <p:nvPr/>
          </p:nvSpPr>
          <p:spPr bwMode="auto">
            <a:xfrm>
              <a:off x="240" y="1536"/>
              <a:ext cx="5328" cy="1786"/>
            </a:xfrm>
            <a:prstGeom prst="rect">
              <a:avLst/>
            </a:prstGeom>
            <a:noFill/>
            <a:ln w="9525">
              <a:noFill/>
              <a:miter lim="800000"/>
              <a:headEnd/>
              <a:tailEnd/>
            </a:ln>
          </p:spPr>
          <p:txBody>
            <a:bodyPr>
              <a:spAutoFit/>
            </a:bodyPr>
            <a:lstStyle/>
            <a:p>
              <a:pPr algn="ctr">
                <a:spcBef>
                  <a:spcPct val="50000"/>
                </a:spcBef>
              </a:pPr>
              <a:r>
                <a:rPr lang="en-US" sz="6000" b="1"/>
                <a:t>CƠ THỂ CHÚNG TA ĐƯỢC HÌNH THÀNH NHƯ THẾ NÀO ?</a:t>
              </a:r>
            </a:p>
          </p:txBody>
        </p:sp>
        <p:sp>
          <p:nvSpPr>
            <p:cNvPr id="4121" name="Text Box 40"/>
            <p:cNvSpPr txBox="1">
              <a:spLocks noChangeArrowheads="1"/>
            </p:cNvSpPr>
            <p:nvPr/>
          </p:nvSpPr>
          <p:spPr bwMode="auto">
            <a:xfrm>
              <a:off x="1344" y="816"/>
              <a:ext cx="1632" cy="634"/>
            </a:xfrm>
            <a:prstGeom prst="rect">
              <a:avLst/>
            </a:prstGeom>
            <a:noFill/>
            <a:ln w="9525">
              <a:noFill/>
              <a:miter lim="800000"/>
              <a:headEnd/>
              <a:tailEnd/>
            </a:ln>
          </p:spPr>
          <p:txBody>
            <a:bodyPr>
              <a:spAutoFit/>
            </a:bodyPr>
            <a:lstStyle/>
            <a:p>
              <a:pPr>
                <a:spcBef>
                  <a:spcPct val="50000"/>
                </a:spcBef>
              </a:pPr>
              <a:r>
                <a:rPr lang="en-US" sz="6000" b="1"/>
                <a:t>BÀI 4</a:t>
              </a:r>
            </a:p>
          </p:txBody>
        </p:sp>
        <p:sp>
          <p:nvSpPr>
            <p:cNvPr id="4122" name="Rectangle 41" descr="Parchment"/>
            <p:cNvSpPr>
              <a:spLocks noChangeArrowheads="1"/>
            </p:cNvSpPr>
            <p:nvPr/>
          </p:nvSpPr>
          <p:spPr bwMode="auto">
            <a:xfrm>
              <a:off x="0" y="0"/>
              <a:ext cx="5760" cy="4320"/>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p>
              <a:endParaRPr lang="en-US"/>
            </a:p>
          </p:txBody>
        </p:sp>
        <p:sp>
          <p:nvSpPr>
            <p:cNvPr id="4123" name="Text Box 42"/>
            <p:cNvSpPr txBox="1">
              <a:spLocks noChangeArrowheads="1"/>
            </p:cNvSpPr>
            <p:nvPr/>
          </p:nvSpPr>
          <p:spPr bwMode="auto">
            <a:xfrm>
              <a:off x="48" y="1"/>
              <a:ext cx="5760" cy="1605"/>
            </a:xfrm>
            <a:prstGeom prst="rect">
              <a:avLst/>
            </a:prstGeom>
            <a:noFill/>
            <a:ln w="9525">
              <a:noFill/>
              <a:miter lim="800000"/>
              <a:headEnd/>
              <a:tailEnd/>
            </a:ln>
          </p:spPr>
          <p:txBody>
            <a:bodyPr>
              <a:spAutoFit/>
            </a:bodyPr>
            <a:lstStyle/>
            <a:p>
              <a:pPr>
                <a:spcBef>
                  <a:spcPct val="50000"/>
                </a:spcBef>
              </a:pPr>
              <a:r>
                <a:rPr lang="en-US" sz="4600" b="1" i="1">
                  <a:solidFill>
                    <a:srgbClr val="000099"/>
                  </a:solidFill>
                </a:rPr>
                <a:t>Cơ quan nào trong cơ thể quyết định giới tính của mỗi người ?</a:t>
              </a:r>
            </a:p>
            <a:p>
              <a:pPr>
                <a:spcBef>
                  <a:spcPct val="50000"/>
                </a:spcBef>
              </a:pPr>
              <a:endParaRPr lang="en-US" sz="4600" b="1" i="1">
                <a:solidFill>
                  <a:srgbClr val="000099"/>
                </a:solidFill>
              </a:endParaRPr>
            </a:p>
          </p:txBody>
        </p:sp>
        <p:sp>
          <p:nvSpPr>
            <p:cNvPr id="4124" name="Text Box 43"/>
            <p:cNvSpPr txBox="1">
              <a:spLocks noChangeArrowheads="1"/>
            </p:cNvSpPr>
            <p:nvPr/>
          </p:nvSpPr>
          <p:spPr bwMode="auto">
            <a:xfrm>
              <a:off x="528" y="1862"/>
              <a:ext cx="4560" cy="692"/>
            </a:xfrm>
            <a:prstGeom prst="rect">
              <a:avLst/>
            </a:prstGeom>
            <a:noFill/>
            <a:ln w="9525">
              <a:noFill/>
              <a:miter lim="800000"/>
              <a:headEnd/>
              <a:tailEnd/>
            </a:ln>
          </p:spPr>
          <p:txBody>
            <a:bodyPr>
              <a:spAutoFit/>
            </a:bodyPr>
            <a:lstStyle/>
            <a:p>
              <a:pPr>
                <a:spcBef>
                  <a:spcPct val="50000"/>
                </a:spcBef>
              </a:pPr>
              <a:r>
                <a:rPr lang="en-US" sz="6600"/>
                <a:t> </a:t>
              </a:r>
              <a:r>
                <a:rPr lang="en-US" sz="6600" b="1"/>
                <a:t>Cơ quan hô hấp.</a:t>
              </a:r>
            </a:p>
          </p:txBody>
        </p:sp>
        <p:sp>
          <p:nvSpPr>
            <p:cNvPr id="4125" name="Text Box 44"/>
            <p:cNvSpPr txBox="1">
              <a:spLocks noChangeArrowheads="1"/>
            </p:cNvSpPr>
            <p:nvPr/>
          </p:nvSpPr>
          <p:spPr bwMode="auto">
            <a:xfrm>
              <a:off x="672" y="1094"/>
              <a:ext cx="5280" cy="692"/>
            </a:xfrm>
            <a:prstGeom prst="rect">
              <a:avLst/>
            </a:prstGeom>
            <a:noFill/>
            <a:ln w="9525">
              <a:noFill/>
              <a:miter lim="800000"/>
              <a:headEnd/>
              <a:tailEnd/>
            </a:ln>
          </p:spPr>
          <p:txBody>
            <a:bodyPr>
              <a:spAutoFit/>
            </a:bodyPr>
            <a:lstStyle/>
            <a:p>
              <a:pPr>
                <a:spcBef>
                  <a:spcPct val="50000"/>
                </a:spcBef>
              </a:pPr>
              <a:r>
                <a:rPr lang="en-US" sz="6600" b="1"/>
                <a:t>Cơ quan tiêu hoá.</a:t>
              </a:r>
            </a:p>
          </p:txBody>
        </p:sp>
        <p:sp>
          <p:nvSpPr>
            <p:cNvPr id="4126" name="Text Box 45"/>
            <p:cNvSpPr txBox="1">
              <a:spLocks noChangeArrowheads="1"/>
            </p:cNvSpPr>
            <p:nvPr/>
          </p:nvSpPr>
          <p:spPr bwMode="auto">
            <a:xfrm>
              <a:off x="672" y="3350"/>
              <a:ext cx="5376" cy="692"/>
            </a:xfrm>
            <a:prstGeom prst="rect">
              <a:avLst/>
            </a:prstGeom>
            <a:noFill/>
            <a:ln w="9525">
              <a:noFill/>
              <a:miter lim="800000"/>
              <a:headEnd/>
              <a:tailEnd/>
            </a:ln>
          </p:spPr>
          <p:txBody>
            <a:bodyPr>
              <a:spAutoFit/>
            </a:bodyPr>
            <a:lstStyle/>
            <a:p>
              <a:pPr>
                <a:spcBef>
                  <a:spcPct val="50000"/>
                </a:spcBef>
              </a:pPr>
              <a:r>
                <a:rPr lang="en-US" sz="6600" b="1"/>
                <a:t>Cơ quan tuần hoàn.</a:t>
              </a:r>
            </a:p>
          </p:txBody>
        </p:sp>
        <p:sp>
          <p:nvSpPr>
            <p:cNvPr id="4127" name="Rectangle 46"/>
            <p:cNvSpPr>
              <a:spLocks noChangeArrowheads="1"/>
            </p:cNvSpPr>
            <p:nvPr/>
          </p:nvSpPr>
          <p:spPr bwMode="auto">
            <a:xfrm>
              <a:off x="240" y="1248"/>
              <a:ext cx="384" cy="384"/>
            </a:xfrm>
            <a:prstGeom prst="rect">
              <a:avLst/>
            </a:prstGeom>
            <a:solidFill>
              <a:schemeClr val="accent1"/>
            </a:solidFill>
            <a:ln w="57150">
              <a:solidFill>
                <a:srgbClr val="CC0000"/>
              </a:solidFill>
              <a:miter lim="800000"/>
              <a:headEnd/>
              <a:tailEnd/>
            </a:ln>
          </p:spPr>
          <p:txBody>
            <a:bodyPr wrap="none" anchor="ctr"/>
            <a:lstStyle/>
            <a:p>
              <a:endParaRPr lang="en-US"/>
            </a:p>
          </p:txBody>
        </p:sp>
        <p:sp>
          <p:nvSpPr>
            <p:cNvPr id="4128" name="Text Box 47"/>
            <p:cNvSpPr txBox="1">
              <a:spLocks noChangeArrowheads="1"/>
            </p:cNvSpPr>
            <p:nvPr/>
          </p:nvSpPr>
          <p:spPr bwMode="auto">
            <a:xfrm>
              <a:off x="672" y="2582"/>
              <a:ext cx="4992" cy="692"/>
            </a:xfrm>
            <a:prstGeom prst="rect">
              <a:avLst/>
            </a:prstGeom>
            <a:noFill/>
            <a:ln w="9525">
              <a:noFill/>
              <a:miter lim="800000"/>
              <a:headEnd/>
              <a:tailEnd/>
            </a:ln>
          </p:spPr>
          <p:txBody>
            <a:bodyPr>
              <a:spAutoFit/>
            </a:bodyPr>
            <a:lstStyle/>
            <a:p>
              <a:pPr>
                <a:spcBef>
                  <a:spcPct val="50000"/>
                </a:spcBef>
              </a:pPr>
              <a:r>
                <a:rPr lang="en-US" sz="6600" b="1"/>
                <a:t>Cơ quan sinh dục.</a:t>
              </a:r>
            </a:p>
          </p:txBody>
        </p:sp>
        <p:sp>
          <p:nvSpPr>
            <p:cNvPr id="4129" name="Rectangle 48"/>
            <p:cNvSpPr>
              <a:spLocks noChangeArrowheads="1"/>
            </p:cNvSpPr>
            <p:nvPr/>
          </p:nvSpPr>
          <p:spPr bwMode="auto">
            <a:xfrm>
              <a:off x="240" y="1968"/>
              <a:ext cx="384" cy="384"/>
            </a:xfrm>
            <a:prstGeom prst="rect">
              <a:avLst/>
            </a:prstGeom>
            <a:solidFill>
              <a:schemeClr val="accent1"/>
            </a:solidFill>
            <a:ln w="57150">
              <a:solidFill>
                <a:srgbClr val="CC0000"/>
              </a:solidFill>
              <a:miter lim="800000"/>
              <a:headEnd/>
              <a:tailEnd/>
            </a:ln>
          </p:spPr>
          <p:txBody>
            <a:bodyPr wrap="none" anchor="ctr"/>
            <a:lstStyle/>
            <a:p>
              <a:endParaRPr lang="en-US"/>
            </a:p>
          </p:txBody>
        </p:sp>
        <p:sp>
          <p:nvSpPr>
            <p:cNvPr id="4130" name="Rectangle 49"/>
            <p:cNvSpPr>
              <a:spLocks noChangeArrowheads="1"/>
            </p:cNvSpPr>
            <p:nvPr/>
          </p:nvSpPr>
          <p:spPr bwMode="auto">
            <a:xfrm>
              <a:off x="240" y="2736"/>
              <a:ext cx="384" cy="384"/>
            </a:xfrm>
            <a:prstGeom prst="rect">
              <a:avLst/>
            </a:prstGeom>
            <a:solidFill>
              <a:schemeClr val="accent1"/>
            </a:solidFill>
            <a:ln w="57150">
              <a:solidFill>
                <a:srgbClr val="CC0000"/>
              </a:solidFill>
              <a:miter lim="800000"/>
              <a:headEnd/>
              <a:tailEnd/>
            </a:ln>
          </p:spPr>
          <p:txBody>
            <a:bodyPr wrap="none" anchor="ctr"/>
            <a:lstStyle/>
            <a:p>
              <a:endParaRPr lang="en-US"/>
            </a:p>
          </p:txBody>
        </p:sp>
        <p:sp>
          <p:nvSpPr>
            <p:cNvPr id="4131" name="Rectangle 50"/>
            <p:cNvSpPr>
              <a:spLocks noChangeArrowheads="1"/>
            </p:cNvSpPr>
            <p:nvPr/>
          </p:nvSpPr>
          <p:spPr bwMode="auto">
            <a:xfrm>
              <a:off x="240" y="3456"/>
              <a:ext cx="384" cy="384"/>
            </a:xfrm>
            <a:prstGeom prst="rect">
              <a:avLst/>
            </a:prstGeom>
            <a:solidFill>
              <a:schemeClr val="accent1"/>
            </a:solidFill>
            <a:ln w="57150">
              <a:solidFill>
                <a:srgbClr val="CC0000"/>
              </a:solidFill>
              <a:miter lim="800000"/>
              <a:headEnd/>
              <a:tailEnd/>
            </a:ln>
          </p:spPr>
          <p:txBody>
            <a:bodyPr wrap="none" anchor="ctr"/>
            <a:lstStyle/>
            <a:p>
              <a:endParaRPr lang="en-US"/>
            </a:p>
          </p:txBody>
        </p:sp>
      </p:grpSp>
      <p:sp>
        <p:nvSpPr>
          <p:cNvPr id="55347" name="Text Box 51"/>
          <p:cNvSpPr txBox="1">
            <a:spLocks noChangeArrowheads="1"/>
          </p:cNvSpPr>
          <p:nvPr/>
        </p:nvSpPr>
        <p:spPr bwMode="auto">
          <a:xfrm>
            <a:off x="228600" y="4114800"/>
            <a:ext cx="1219200" cy="1189038"/>
          </a:xfrm>
          <a:prstGeom prst="rect">
            <a:avLst/>
          </a:prstGeom>
          <a:noFill/>
          <a:ln w="9525">
            <a:noFill/>
            <a:miter lim="800000"/>
            <a:headEnd/>
            <a:tailEnd/>
          </a:ln>
        </p:spPr>
        <p:txBody>
          <a:bodyPr>
            <a:spAutoFit/>
          </a:bodyPr>
          <a:lstStyle/>
          <a:p>
            <a:pPr>
              <a:spcBef>
                <a:spcPct val="50000"/>
              </a:spcBef>
            </a:pPr>
            <a:r>
              <a:rPr lang="en-US" sz="7200" b="1">
                <a:solidFill>
                  <a:srgbClr val="000099"/>
                </a:solidFill>
                <a:sym typeface="Wingdings 2" pitchFamily="18" charset="2"/>
              </a:rPr>
              <a:t></a:t>
            </a:r>
          </a:p>
        </p:txBody>
      </p:sp>
      <p:grpSp>
        <p:nvGrpSpPr>
          <p:cNvPr id="3" name="Group 52"/>
          <p:cNvGrpSpPr>
            <a:grpSpLocks/>
          </p:cNvGrpSpPr>
          <p:nvPr/>
        </p:nvGrpSpPr>
        <p:grpSpPr bwMode="auto">
          <a:xfrm>
            <a:off x="0" y="0"/>
            <a:ext cx="9144000" cy="6858000"/>
            <a:chOff x="0" y="0"/>
            <a:chExt cx="5760" cy="4320"/>
          </a:xfrm>
        </p:grpSpPr>
        <p:sp>
          <p:nvSpPr>
            <p:cNvPr id="4113" name="Rectangle 53" descr="Water droplets"/>
            <p:cNvSpPr>
              <a:spLocks noChangeArrowheads="1"/>
            </p:cNvSpPr>
            <p:nvPr/>
          </p:nvSpPr>
          <p:spPr bwMode="auto">
            <a:xfrm>
              <a:off x="0" y="0"/>
              <a:ext cx="5760" cy="4320"/>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p>
              <a:endParaRPr lang="en-US"/>
            </a:p>
          </p:txBody>
        </p:sp>
        <p:sp>
          <p:nvSpPr>
            <p:cNvPr id="4114" name="Text Box 54"/>
            <p:cNvSpPr txBox="1">
              <a:spLocks noChangeArrowheads="1"/>
            </p:cNvSpPr>
            <p:nvPr/>
          </p:nvSpPr>
          <p:spPr bwMode="auto">
            <a:xfrm>
              <a:off x="0" y="96"/>
              <a:ext cx="5760" cy="1326"/>
            </a:xfrm>
            <a:prstGeom prst="rect">
              <a:avLst/>
            </a:prstGeom>
            <a:noFill/>
            <a:ln w="9525">
              <a:noFill/>
              <a:miter lim="800000"/>
              <a:headEnd/>
              <a:tailEnd/>
            </a:ln>
          </p:spPr>
          <p:txBody>
            <a:bodyPr>
              <a:spAutoFit/>
            </a:bodyPr>
            <a:lstStyle/>
            <a:p>
              <a:pPr algn="ctr">
                <a:spcBef>
                  <a:spcPct val="50000"/>
                </a:spcBef>
              </a:pPr>
              <a:r>
                <a:rPr lang="en-US" sz="6600" b="1" i="1">
                  <a:solidFill>
                    <a:srgbClr val="A50021"/>
                  </a:solidFill>
                </a:rPr>
                <a:t>Cơ quan sinh dục nam có khả năng gì ?</a:t>
              </a:r>
            </a:p>
          </p:txBody>
        </p:sp>
        <p:sp>
          <p:nvSpPr>
            <p:cNvPr id="4115" name="Text Box 55"/>
            <p:cNvSpPr txBox="1">
              <a:spLocks noChangeArrowheads="1"/>
            </p:cNvSpPr>
            <p:nvPr/>
          </p:nvSpPr>
          <p:spPr bwMode="auto">
            <a:xfrm>
              <a:off x="768" y="1795"/>
              <a:ext cx="4416" cy="749"/>
            </a:xfrm>
            <a:prstGeom prst="rect">
              <a:avLst/>
            </a:prstGeom>
            <a:noFill/>
            <a:ln w="9525">
              <a:noFill/>
              <a:miter lim="800000"/>
              <a:headEnd/>
              <a:tailEnd/>
            </a:ln>
          </p:spPr>
          <p:txBody>
            <a:bodyPr>
              <a:spAutoFit/>
            </a:bodyPr>
            <a:lstStyle/>
            <a:p>
              <a:pPr>
                <a:spcBef>
                  <a:spcPct val="50000"/>
                </a:spcBef>
              </a:pPr>
              <a:r>
                <a:rPr lang="en-US" sz="7200" b="1">
                  <a:solidFill>
                    <a:srgbClr val="006600"/>
                  </a:solidFill>
                </a:rPr>
                <a:t>Tạo ra trứng.</a:t>
              </a:r>
            </a:p>
          </p:txBody>
        </p:sp>
        <p:sp>
          <p:nvSpPr>
            <p:cNvPr id="4116" name="Text Box 56"/>
            <p:cNvSpPr txBox="1">
              <a:spLocks noChangeArrowheads="1"/>
            </p:cNvSpPr>
            <p:nvPr/>
          </p:nvSpPr>
          <p:spPr bwMode="auto">
            <a:xfrm>
              <a:off x="764" y="2851"/>
              <a:ext cx="4852" cy="749"/>
            </a:xfrm>
            <a:prstGeom prst="rect">
              <a:avLst/>
            </a:prstGeom>
            <a:noFill/>
            <a:ln w="9525">
              <a:noFill/>
              <a:miter lim="800000"/>
              <a:headEnd/>
              <a:tailEnd/>
            </a:ln>
          </p:spPr>
          <p:txBody>
            <a:bodyPr wrap="none">
              <a:spAutoFit/>
            </a:bodyPr>
            <a:lstStyle/>
            <a:p>
              <a:r>
                <a:rPr lang="en-US" sz="7200" b="1">
                  <a:solidFill>
                    <a:srgbClr val="006600"/>
                  </a:solidFill>
                </a:rPr>
                <a:t>Tạo ra tinh trùng.</a:t>
              </a:r>
            </a:p>
          </p:txBody>
        </p:sp>
        <p:sp>
          <p:nvSpPr>
            <p:cNvPr id="4117" name="Rectangle 57"/>
            <p:cNvSpPr>
              <a:spLocks noChangeArrowheads="1"/>
            </p:cNvSpPr>
            <p:nvPr/>
          </p:nvSpPr>
          <p:spPr bwMode="auto">
            <a:xfrm>
              <a:off x="240" y="1968"/>
              <a:ext cx="432" cy="432"/>
            </a:xfrm>
            <a:prstGeom prst="rect">
              <a:avLst/>
            </a:prstGeom>
            <a:solidFill>
              <a:srgbClr val="CCFFCC"/>
            </a:solidFill>
            <a:ln w="57150">
              <a:solidFill>
                <a:srgbClr val="CC0000"/>
              </a:solidFill>
              <a:miter lim="800000"/>
              <a:headEnd/>
              <a:tailEnd/>
            </a:ln>
          </p:spPr>
          <p:txBody>
            <a:bodyPr wrap="none" anchor="ctr"/>
            <a:lstStyle/>
            <a:p>
              <a:endParaRPr lang="en-US"/>
            </a:p>
          </p:txBody>
        </p:sp>
        <p:sp>
          <p:nvSpPr>
            <p:cNvPr id="4118" name="Rectangle 58"/>
            <p:cNvSpPr>
              <a:spLocks noChangeArrowheads="1"/>
            </p:cNvSpPr>
            <p:nvPr/>
          </p:nvSpPr>
          <p:spPr bwMode="auto">
            <a:xfrm>
              <a:off x="240" y="3024"/>
              <a:ext cx="432" cy="432"/>
            </a:xfrm>
            <a:prstGeom prst="rect">
              <a:avLst/>
            </a:prstGeom>
            <a:solidFill>
              <a:srgbClr val="CCFFCC"/>
            </a:solidFill>
            <a:ln w="57150">
              <a:solidFill>
                <a:srgbClr val="CC0000"/>
              </a:solidFill>
              <a:miter lim="800000"/>
              <a:headEnd/>
              <a:tailEnd/>
            </a:ln>
          </p:spPr>
          <p:txBody>
            <a:bodyPr wrap="none" anchor="ctr"/>
            <a:lstStyle/>
            <a:p>
              <a:endParaRPr lang="en-US"/>
            </a:p>
          </p:txBody>
        </p:sp>
      </p:grpSp>
      <p:sp>
        <p:nvSpPr>
          <p:cNvPr id="55355" name="Text Box 59"/>
          <p:cNvSpPr txBox="1">
            <a:spLocks noChangeArrowheads="1"/>
          </p:cNvSpPr>
          <p:nvPr/>
        </p:nvSpPr>
        <p:spPr bwMode="auto">
          <a:xfrm>
            <a:off x="304800" y="4602163"/>
            <a:ext cx="1219200" cy="1189037"/>
          </a:xfrm>
          <a:prstGeom prst="rect">
            <a:avLst/>
          </a:prstGeom>
          <a:noFill/>
          <a:ln w="9525">
            <a:noFill/>
            <a:miter lim="800000"/>
            <a:headEnd/>
            <a:tailEnd/>
          </a:ln>
        </p:spPr>
        <p:txBody>
          <a:bodyPr>
            <a:spAutoFit/>
          </a:bodyPr>
          <a:lstStyle/>
          <a:p>
            <a:pPr>
              <a:spcBef>
                <a:spcPct val="50000"/>
              </a:spcBef>
            </a:pPr>
            <a:r>
              <a:rPr lang="en-US" sz="7200" b="1">
                <a:solidFill>
                  <a:srgbClr val="000099"/>
                </a:solidFill>
                <a:sym typeface="Wingdings 2" pitchFamily="18" charset="2"/>
              </a:rPr>
              <a:t></a:t>
            </a:r>
          </a:p>
        </p:txBody>
      </p:sp>
      <p:grpSp>
        <p:nvGrpSpPr>
          <p:cNvPr id="4" name="Group 66"/>
          <p:cNvGrpSpPr>
            <a:grpSpLocks/>
          </p:cNvGrpSpPr>
          <p:nvPr/>
        </p:nvGrpSpPr>
        <p:grpSpPr bwMode="auto">
          <a:xfrm>
            <a:off x="0" y="0"/>
            <a:ext cx="9144000" cy="6858000"/>
            <a:chOff x="0" y="0"/>
            <a:chExt cx="5760" cy="4320"/>
          </a:xfrm>
        </p:grpSpPr>
        <p:sp>
          <p:nvSpPr>
            <p:cNvPr id="4107" name="Rectangle 67" descr="Canvas"/>
            <p:cNvSpPr>
              <a:spLocks noChangeArrowheads="1"/>
            </p:cNvSpPr>
            <p:nvPr/>
          </p:nvSpPr>
          <p:spPr bwMode="auto">
            <a:xfrm>
              <a:off x="0" y="0"/>
              <a:ext cx="5760" cy="4320"/>
            </a:xfrm>
            <a:prstGeom prst="rect">
              <a:avLst/>
            </a:prstGeom>
            <a:blipFill dpi="0" rotWithShape="1">
              <a:blip r:embed="rId9"/>
              <a:srcRect/>
              <a:tile tx="0" ty="0" sx="100000" sy="100000" flip="none" algn="tl"/>
            </a:blipFill>
            <a:ln w="9525">
              <a:solidFill>
                <a:schemeClr val="tx1"/>
              </a:solidFill>
              <a:miter lim="800000"/>
              <a:headEnd/>
              <a:tailEnd/>
            </a:ln>
          </p:spPr>
          <p:txBody>
            <a:bodyPr wrap="none" anchor="ctr"/>
            <a:lstStyle/>
            <a:p>
              <a:endParaRPr lang="en-US"/>
            </a:p>
          </p:txBody>
        </p:sp>
        <p:sp>
          <p:nvSpPr>
            <p:cNvPr id="4108" name="Text Box 68"/>
            <p:cNvSpPr txBox="1">
              <a:spLocks noChangeArrowheads="1"/>
            </p:cNvSpPr>
            <p:nvPr/>
          </p:nvSpPr>
          <p:spPr bwMode="auto">
            <a:xfrm>
              <a:off x="0" y="96"/>
              <a:ext cx="5760" cy="1326"/>
            </a:xfrm>
            <a:prstGeom prst="rect">
              <a:avLst/>
            </a:prstGeom>
            <a:noFill/>
            <a:ln w="9525">
              <a:noFill/>
              <a:miter lim="800000"/>
              <a:headEnd/>
              <a:tailEnd/>
            </a:ln>
          </p:spPr>
          <p:txBody>
            <a:bodyPr>
              <a:spAutoFit/>
            </a:bodyPr>
            <a:lstStyle/>
            <a:p>
              <a:pPr algn="ctr">
                <a:spcBef>
                  <a:spcPct val="50000"/>
                </a:spcBef>
              </a:pPr>
              <a:r>
                <a:rPr lang="en-US" sz="6600" b="1" i="1">
                  <a:solidFill>
                    <a:srgbClr val="A50021"/>
                  </a:solidFill>
                </a:rPr>
                <a:t>Cơ quan sinh dục nữ có khả năng gì ?</a:t>
              </a:r>
            </a:p>
          </p:txBody>
        </p:sp>
        <p:sp>
          <p:nvSpPr>
            <p:cNvPr id="4109" name="Text Box 69"/>
            <p:cNvSpPr txBox="1">
              <a:spLocks noChangeArrowheads="1"/>
            </p:cNvSpPr>
            <p:nvPr/>
          </p:nvSpPr>
          <p:spPr bwMode="auto">
            <a:xfrm>
              <a:off x="768" y="1795"/>
              <a:ext cx="4416" cy="749"/>
            </a:xfrm>
            <a:prstGeom prst="rect">
              <a:avLst/>
            </a:prstGeom>
            <a:noFill/>
            <a:ln w="9525">
              <a:noFill/>
              <a:miter lim="800000"/>
              <a:headEnd/>
              <a:tailEnd/>
            </a:ln>
          </p:spPr>
          <p:txBody>
            <a:bodyPr>
              <a:spAutoFit/>
            </a:bodyPr>
            <a:lstStyle/>
            <a:p>
              <a:pPr>
                <a:spcBef>
                  <a:spcPct val="50000"/>
                </a:spcBef>
              </a:pPr>
              <a:r>
                <a:rPr lang="en-US" sz="7200" b="1">
                  <a:solidFill>
                    <a:srgbClr val="000099"/>
                  </a:solidFill>
                </a:rPr>
                <a:t>Tạo ra trứng.</a:t>
              </a:r>
            </a:p>
          </p:txBody>
        </p:sp>
        <p:sp>
          <p:nvSpPr>
            <p:cNvPr id="4110" name="Text Box 70"/>
            <p:cNvSpPr txBox="1">
              <a:spLocks noChangeArrowheads="1"/>
            </p:cNvSpPr>
            <p:nvPr/>
          </p:nvSpPr>
          <p:spPr bwMode="auto">
            <a:xfrm>
              <a:off x="764" y="2851"/>
              <a:ext cx="4852" cy="749"/>
            </a:xfrm>
            <a:prstGeom prst="rect">
              <a:avLst/>
            </a:prstGeom>
            <a:noFill/>
            <a:ln w="9525">
              <a:noFill/>
              <a:miter lim="800000"/>
              <a:headEnd/>
              <a:tailEnd/>
            </a:ln>
          </p:spPr>
          <p:txBody>
            <a:bodyPr wrap="none">
              <a:spAutoFit/>
            </a:bodyPr>
            <a:lstStyle/>
            <a:p>
              <a:r>
                <a:rPr lang="en-US" sz="7200" b="1">
                  <a:solidFill>
                    <a:srgbClr val="000099"/>
                  </a:solidFill>
                </a:rPr>
                <a:t>Tạo ra tinh trùng.</a:t>
              </a:r>
            </a:p>
          </p:txBody>
        </p:sp>
        <p:sp>
          <p:nvSpPr>
            <p:cNvPr id="4111" name="Rectangle 71"/>
            <p:cNvSpPr>
              <a:spLocks noChangeArrowheads="1"/>
            </p:cNvSpPr>
            <p:nvPr/>
          </p:nvSpPr>
          <p:spPr bwMode="auto">
            <a:xfrm>
              <a:off x="240" y="1968"/>
              <a:ext cx="432" cy="432"/>
            </a:xfrm>
            <a:prstGeom prst="rect">
              <a:avLst/>
            </a:prstGeom>
            <a:solidFill>
              <a:schemeClr val="accent1"/>
            </a:solidFill>
            <a:ln w="57150">
              <a:solidFill>
                <a:srgbClr val="CC0000"/>
              </a:solidFill>
              <a:miter lim="800000"/>
              <a:headEnd/>
              <a:tailEnd/>
            </a:ln>
          </p:spPr>
          <p:txBody>
            <a:bodyPr wrap="none" anchor="ctr"/>
            <a:lstStyle/>
            <a:p>
              <a:endParaRPr lang="en-US"/>
            </a:p>
          </p:txBody>
        </p:sp>
        <p:sp>
          <p:nvSpPr>
            <p:cNvPr id="4112" name="Rectangle 72"/>
            <p:cNvSpPr>
              <a:spLocks noChangeArrowheads="1"/>
            </p:cNvSpPr>
            <p:nvPr/>
          </p:nvSpPr>
          <p:spPr bwMode="auto">
            <a:xfrm>
              <a:off x="240" y="3024"/>
              <a:ext cx="432" cy="432"/>
            </a:xfrm>
            <a:prstGeom prst="rect">
              <a:avLst/>
            </a:prstGeom>
            <a:solidFill>
              <a:schemeClr val="accent1"/>
            </a:solidFill>
            <a:ln w="57150">
              <a:solidFill>
                <a:srgbClr val="CC0000"/>
              </a:solidFill>
              <a:miter lim="800000"/>
              <a:headEnd/>
              <a:tailEnd/>
            </a:ln>
          </p:spPr>
          <p:txBody>
            <a:bodyPr wrap="none" anchor="ctr"/>
            <a:lstStyle/>
            <a:p>
              <a:endParaRPr lang="en-US"/>
            </a:p>
          </p:txBody>
        </p:sp>
      </p:grpSp>
      <p:sp>
        <p:nvSpPr>
          <p:cNvPr id="55369" name="Text Box 73"/>
          <p:cNvSpPr txBox="1">
            <a:spLocks noChangeArrowheads="1"/>
          </p:cNvSpPr>
          <p:nvPr/>
        </p:nvSpPr>
        <p:spPr bwMode="auto">
          <a:xfrm>
            <a:off x="304800" y="2925763"/>
            <a:ext cx="1219200" cy="1189037"/>
          </a:xfrm>
          <a:prstGeom prst="rect">
            <a:avLst/>
          </a:prstGeom>
          <a:noFill/>
          <a:ln w="9525">
            <a:noFill/>
            <a:miter lim="800000"/>
            <a:headEnd/>
            <a:tailEnd/>
          </a:ln>
        </p:spPr>
        <p:txBody>
          <a:bodyPr>
            <a:spAutoFit/>
          </a:bodyPr>
          <a:lstStyle/>
          <a:p>
            <a:pPr>
              <a:spcBef>
                <a:spcPct val="50000"/>
              </a:spcBef>
            </a:pPr>
            <a:r>
              <a:rPr lang="en-US" sz="7200" b="1">
                <a:solidFill>
                  <a:srgbClr val="336600"/>
                </a:solidFill>
                <a:sym typeface="Wingdings 2" pitchFamily="18" charset="2"/>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iterate type="lt">
                                    <p:tmAbs val="0"/>
                                  </p:iterate>
                                  <p:childTnLst>
                                    <p:set>
                                      <p:cBhvr>
                                        <p:cTn id="6" dur="1" fill="hold">
                                          <p:stCondLst>
                                            <p:cond delay="0"/>
                                          </p:stCondLst>
                                        </p:cTn>
                                        <p:tgtEl>
                                          <p:spTgt spid="55299"/>
                                        </p:tgtEl>
                                        <p:attrNameLst>
                                          <p:attrName>style.visibility</p:attrName>
                                        </p:attrNameLst>
                                      </p:cBhvr>
                                      <p:to>
                                        <p:strVal val="visible"/>
                                      </p:to>
                                    </p:set>
                                    <p:anim to="" calcmode="lin" valueType="num">
                                      <p:cBhvr>
                                        <p:cTn id="7" dur="1" fill="hold"/>
                                        <p:tgtEl>
                                          <p:spTgt spid="55299"/>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drumroll.wav" builtIn="1"/>
                                        </p:tgtEl>
                                      </p:cMediaNode>
                                    </p:audio>
                                  </p:sub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5306"/>
                                        </p:tgtEl>
                                        <p:attrNameLst>
                                          <p:attrName>style.visibility</p:attrName>
                                        </p:attrNameLst>
                                      </p:cBhvr>
                                      <p:to>
                                        <p:strVal val="visible"/>
                                      </p:to>
                                    </p:set>
                                    <p:anim to="" calcmode="lin" valueType="num">
                                      <p:cBhvr>
                                        <p:cTn id="11" dur="1" fill="hold"/>
                                        <p:tgtEl>
                                          <p:spTgt spid="55306"/>
                                        </p:tgtEl>
                                        <p:attrNameLst>
                                          <p:attrName/>
                                        </p:attrNameLst>
                                      </p:cBhvr>
                                    </p:anim>
                                  </p:childTnLst>
                                  <p:subTnLst>
                                    <p:audio>
                                      <p:cMediaNode>
                                        <p:cTn display="0" masterRel="sameClick">
                                          <p:stCondLst>
                                            <p:cond evt="begin" delay="0">
                                              <p:tn val="9"/>
                                            </p:cond>
                                          </p:stCondLst>
                                          <p:endCondLst>
                                            <p:cond evt="onStopAudio" delay="0">
                                              <p:tgtEl>
                                                <p:sldTgt/>
                                              </p:tgtEl>
                                            </p:cond>
                                          </p:endCondLst>
                                        </p:cTn>
                                        <p:tgtEl>
                                          <p:sndTgt r:embed="rId3" name="breeze.wav" builtIn="1"/>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builtIn="1"/>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5347"/>
                                        </p:tgtEl>
                                        <p:attrNameLst>
                                          <p:attrName>style.visibility</p:attrName>
                                        </p:attrNameLst>
                                      </p:cBhvr>
                                      <p:to>
                                        <p:strVal val="visible"/>
                                      </p:to>
                                    </p:set>
                                    <p:anim calcmode="lin" valueType="num">
                                      <p:cBhvr>
                                        <p:cTn id="21" dur="500" fill="hold"/>
                                        <p:tgtEl>
                                          <p:spTgt spid="55347"/>
                                        </p:tgtEl>
                                        <p:attrNameLst>
                                          <p:attrName>ppt_w</p:attrName>
                                        </p:attrNameLst>
                                      </p:cBhvr>
                                      <p:tavLst>
                                        <p:tav tm="0">
                                          <p:val>
                                            <p:fltVal val="0"/>
                                          </p:val>
                                        </p:tav>
                                        <p:tav tm="100000">
                                          <p:val>
                                            <p:strVal val="#ppt_w"/>
                                          </p:val>
                                        </p:tav>
                                      </p:tavLst>
                                    </p:anim>
                                    <p:anim calcmode="lin" valueType="num">
                                      <p:cBhvr>
                                        <p:cTn id="22" dur="500" fill="hold"/>
                                        <p:tgtEl>
                                          <p:spTgt spid="5534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5" name="applause.wav" builtIn="1"/>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70" decel="100000"/>
                                        <p:tgtEl>
                                          <p:spTgt spid="3"/>
                                        </p:tgtEl>
                                      </p:cBhvr>
                                    </p:animEffect>
                                    <p:animScale>
                                      <p:cBhvr>
                                        <p:cTn id="28" dur="770" decel="100000"/>
                                        <p:tgtEl>
                                          <p:spTgt spid="3"/>
                                        </p:tgtEl>
                                      </p:cBhvr>
                                      <p:from x="10000" y="10000"/>
                                      <p:to x="200000" y="450000"/>
                                    </p:animScale>
                                    <p:animScale>
                                      <p:cBhvr>
                                        <p:cTn id="29" dur="1230" accel="100000" fill="hold">
                                          <p:stCondLst>
                                            <p:cond delay="770"/>
                                          </p:stCondLst>
                                        </p:cTn>
                                        <p:tgtEl>
                                          <p:spTgt spid="3"/>
                                        </p:tgtEl>
                                      </p:cBhvr>
                                      <p:from x="200000" y="450000"/>
                                      <p:to x="100000" y="100000"/>
                                    </p:animScale>
                                    <p:set>
                                      <p:cBhvr>
                                        <p:cTn id="30" dur="770" fill="hold"/>
                                        <p:tgtEl>
                                          <p:spTgt spid="3"/>
                                        </p:tgtEl>
                                        <p:attrNameLst>
                                          <p:attrName>ppt_x</p:attrName>
                                        </p:attrNameLst>
                                      </p:cBhvr>
                                      <p:to>
                                        <p:strVal val="(0.5)"/>
                                      </p:to>
                                    </p:set>
                                    <p:anim from="(0.5)" to="(#ppt_x)" calcmode="lin" valueType="num">
                                      <p:cBhvr>
                                        <p:cTn id="31" dur="1230" accel="100000" fill="hold">
                                          <p:stCondLst>
                                            <p:cond delay="770"/>
                                          </p:stCondLst>
                                        </p:cTn>
                                        <p:tgtEl>
                                          <p:spTgt spid="3"/>
                                        </p:tgtEl>
                                        <p:attrNameLst>
                                          <p:attrName>ppt_x</p:attrName>
                                        </p:attrNameLst>
                                      </p:cBhvr>
                                    </p:anim>
                                    <p:set>
                                      <p:cBhvr>
                                        <p:cTn id="32" dur="770" fill="hold"/>
                                        <p:tgtEl>
                                          <p:spTgt spid="3"/>
                                        </p:tgtEl>
                                        <p:attrNameLst>
                                          <p:attrName>ppt_y</p:attrName>
                                        </p:attrNameLst>
                                      </p:cBhvr>
                                      <p:to>
                                        <p:strVal val="(#ppt_y+0.4)"/>
                                      </p:to>
                                    </p:set>
                                    <p:anim from="(#ppt_y+0.4)" to="(#ppt_y)" calcmode="lin" valueType="num">
                                      <p:cBhvr>
                                        <p:cTn id="33" dur="1230" accel="100000" fill="hold">
                                          <p:stCondLst>
                                            <p:cond delay="770"/>
                                          </p:stCondLst>
                                        </p:cTn>
                                        <p:tgtEl>
                                          <p:spTgt spid="3"/>
                                        </p:tgtEl>
                                        <p:attrNameLst>
                                          <p:attrName>ppt_y</p:attrName>
                                        </p:attrNameLst>
                                      </p:cBhvr>
                                    </p:anim>
                                  </p:childTnLst>
                                  <p:subTnLst>
                                    <p:audio>
                                      <p:cMediaNode>
                                        <p:cTn display="0" masterRel="sameClick">
                                          <p:stCondLst>
                                            <p:cond evt="begin" delay="0">
                                              <p:tn val="25"/>
                                            </p:cond>
                                          </p:stCondLst>
                                          <p:endCondLst>
                                            <p:cond evt="onStopAudio" delay="0">
                                              <p:tgtEl>
                                                <p:sldTgt/>
                                              </p:tgtEl>
                                            </p:cond>
                                          </p:endCondLst>
                                        </p:cTn>
                                        <p:tgtEl>
                                          <p:sndTgt r:embed="rId4" name="chimes.wav" builtIn="1"/>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55355"/>
                                        </p:tgtEl>
                                        <p:attrNameLst>
                                          <p:attrName>style.visibility</p:attrName>
                                        </p:attrNameLst>
                                      </p:cBhvr>
                                      <p:to>
                                        <p:strVal val="visible"/>
                                      </p:to>
                                    </p:set>
                                    <p:anim calcmode="lin" valueType="num">
                                      <p:cBhvr>
                                        <p:cTn id="38" dur="500" fill="hold"/>
                                        <p:tgtEl>
                                          <p:spTgt spid="55355"/>
                                        </p:tgtEl>
                                        <p:attrNameLst>
                                          <p:attrName>ppt_w</p:attrName>
                                        </p:attrNameLst>
                                      </p:cBhvr>
                                      <p:tavLst>
                                        <p:tav tm="0">
                                          <p:val>
                                            <p:fltVal val="0"/>
                                          </p:val>
                                        </p:tav>
                                        <p:tav tm="100000">
                                          <p:val>
                                            <p:strVal val="#ppt_w"/>
                                          </p:val>
                                        </p:tav>
                                      </p:tavLst>
                                    </p:anim>
                                    <p:anim calcmode="lin" valueType="num">
                                      <p:cBhvr>
                                        <p:cTn id="39" dur="500" fill="hold"/>
                                        <p:tgtEl>
                                          <p:spTgt spid="553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5" name="applause.wav" builtIn="1"/>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6"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80">
                                          <p:stCondLst>
                                            <p:cond delay="0"/>
                                          </p:stCondLst>
                                        </p:cTn>
                                        <p:tgtEl>
                                          <p:spTgt spid="4"/>
                                        </p:tgtEl>
                                      </p:cBhvr>
                                    </p:animEffect>
                                    <p:anim calcmode="lin" valueType="num">
                                      <p:cBhvr>
                                        <p:cTn id="4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tgtEl>
                                      </p:cBhvr>
                                      <p:to x="100000" y="60000"/>
                                    </p:animScale>
                                    <p:animScale>
                                      <p:cBhvr>
                                        <p:cTn id="51" dur="166" decel="50000">
                                          <p:stCondLst>
                                            <p:cond delay="676"/>
                                          </p:stCondLst>
                                        </p:cTn>
                                        <p:tgtEl>
                                          <p:spTgt spid="4"/>
                                        </p:tgtEl>
                                      </p:cBhvr>
                                      <p:to x="100000" y="100000"/>
                                    </p:animScale>
                                    <p:animScale>
                                      <p:cBhvr>
                                        <p:cTn id="52" dur="26">
                                          <p:stCondLst>
                                            <p:cond delay="1312"/>
                                          </p:stCondLst>
                                        </p:cTn>
                                        <p:tgtEl>
                                          <p:spTgt spid="4"/>
                                        </p:tgtEl>
                                      </p:cBhvr>
                                      <p:to x="100000" y="80000"/>
                                    </p:animScale>
                                    <p:animScale>
                                      <p:cBhvr>
                                        <p:cTn id="53" dur="166" decel="50000">
                                          <p:stCondLst>
                                            <p:cond delay="1338"/>
                                          </p:stCondLst>
                                        </p:cTn>
                                        <p:tgtEl>
                                          <p:spTgt spid="4"/>
                                        </p:tgtEl>
                                      </p:cBhvr>
                                      <p:to x="100000" y="100000"/>
                                    </p:animScale>
                                    <p:animScale>
                                      <p:cBhvr>
                                        <p:cTn id="54" dur="26">
                                          <p:stCondLst>
                                            <p:cond delay="1642"/>
                                          </p:stCondLst>
                                        </p:cTn>
                                        <p:tgtEl>
                                          <p:spTgt spid="4"/>
                                        </p:tgtEl>
                                      </p:cBhvr>
                                      <p:to x="100000" y="90000"/>
                                    </p:animScale>
                                    <p:animScale>
                                      <p:cBhvr>
                                        <p:cTn id="55" dur="166" decel="50000">
                                          <p:stCondLst>
                                            <p:cond delay="1668"/>
                                          </p:stCondLst>
                                        </p:cTn>
                                        <p:tgtEl>
                                          <p:spTgt spid="4"/>
                                        </p:tgtEl>
                                      </p:cBhvr>
                                      <p:to x="100000" y="100000"/>
                                    </p:animScale>
                                    <p:animScale>
                                      <p:cBhvr>
                                        <p:cTn id="56" dur="26">
                                          <p:stCondLst>
                                            <p:cond delay="1808"/>
                                          </p:stCondLst>
                                        </p:cTn>
                                        <p:tgtEl>
                                          <p:spTgt spid="4"/>
                                        </p:tgtEl>
                                      </p:cBhvr>
                                      <p:to x="100000" y="95000"/>
                                    </p:animScale>
                                    <p:animScale>
                                      <p:cBhvr>
                                        <p:cTn id="57" dur="166" decel="50000">
                                          <p:stCondLst>
                                            <p:cond delay="1834"/>
                                          </p:stCondLst>
                                        </p:cTn>
                                        <p:tgtEl>
                                          <p:spTgt spid="4"/>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4" name="chimes.wav" builtIn="1"/>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55369"/>
                                        </p:tgtEl>
                                        <p:attrNameLst>
                                          <p:attrName>style.visibility</p:attrName>
                                        </p:attrNameLst>
                                      </p:cBhvr>
                                      <p:to>
                                        <p:strVal val="visible"/>
                                      </p:to>
                                    </p:set>
                                    <p:anim calcmode="lin" valueType="num">
                                      <p:cBhvr>
                                        <p:cTn id="62" dur="500" fill="hold"/>
                                        <p:tgtEl>
                                          <p:spTgt spid="55369"/>
                                        </p:tgtEl>
                                        <p:attrNameLst>
                                          <p:attrName>ppt_w</p:attrName>
                                        </p:attrNameLst>
                                      </p:cBhvr>
                                      <p:tavLst>
                                        <p:tav tm="0">
                                          <p:val>
                                            <p:fltVal val="0"/>
                                          </p:val>
                                        </p:tav>
                                        <p:tav tm="100000">
                                          <p:val>
                                            <p:strVal val="#ppt_w"/>
                                          </p:val>
                                        </p:tav>
                                      </p:tavLst>
                                    </p:anim>
                                    <p:anim calcmode="lin" valueType="num">
                                      <p:cBhvr>
                                        <p:cTn id="63" dur="500" fill="hold"/>
                                        <p:tgtEl>
                                          <p:spTgt spid="553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5"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6" grpId="0"/>
      <p:bldP spid="55347" grpId="0"/>
      <p:bldP spid="55355" grpId="0"/>
      <p:bldP spid="5536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96"/>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pPr algn="ctr"/>
            <a:endParaRPr lang="en-US" sz="1400">
              <a:solidFill>
                <a:srgbClr val="003399"/>
              </a:solidFill>
            </a:endParaRPr>
          </a:p>
        </p:txBody>
      </p:sp>
      <p:grpSp>
        <p:nvGrpSpPr>
          <p:cNvPr id="2" name="Group 98"/>
          <p:cNvGrpSpPr>
            <a:grpSpLocks/>
          </p:cNvGrpSpPr>
          <p:nvPr/>
        </p:nvGrpSpPr>
        <p:grpSpPr bwMode="auto">
          <a:xfrm>
            <a:off x="228600" y="638175"/>
            <a:ext cx="9144000" cy="5715000"/>
            <a:chOff x="144" y="402"/>
            <a:chExt cx="5760" cy="3600"/>
          </a:xfrm>
        </p:grpSpPr>
        <p:grpSp>
          <p:nvGrpSpPr>
            <p:cNvPr id="5124" name="Group 97"/>
            <p:cNvGrpSpPr>
              <a:grpSpLocks/>
            </p:cNvGrpSpPr>
            <p:nvPr/>
          </p:nvGrpSpPr>
          <p:grpSpPr bwMode="auto">
            <a:xfrm>
              <a:off x="144" y="402"/>
              <a:ext cx="5760" cy="2687"/>
              <a:chOff x="144" y="402"/>
              <a:chExt cx="5760" cy="2687"/>
            </a:xfrm>
          </p:grpSpPr>
          <p:sp>
            <p:nvSpPr>
              <p:cNvPr id="5126" name="Text Box 13"/>
              <p:cNvSpPr txBox="1">
                <a:spLocks noChangeArrowheads="1"/>
              </p:cNvSpPr>
              <p:nvPr/>
            </p:nvSpPr>
            <p:spPr bwMode="auto">
              <a:xfrm>
                <a:off x="144" y="402"/>
                <a:ext cx="5760" cy="1221"/>
              </a:xfrm>
              <a:prstGeom prst="rect">
                <a:avLst/>
              </a:prstGeom>
              <a:noFill/>
              <a:ln w="9525">
                <a:noFill/>
                <a:miter lim="800000"/>
                <a:headEnd/>
                <a:tailEnd/>
              </a:ln>
            </p:spPr>
            <p:txBody>
              <a:bodyPr>
                <a:spAutoFit/>
              </a:bodyPr>
              <a:lstStyle/>
              <a:p>
                <a:pPr>
                  <a:spcBef>
                    <a:spcPct val="50000"/>
                  </a:spcBef>
                </a:pPr>
                <a:r>
                  <a:rPr lang="en-US" sz="4000" b="1" i="1">
                    <a:solidFill>
                      <a:srgbClr val="800000"/>
                    </a:solidFill>
                  </a:rPr>
                  <a:t>           *Cơ thể chúng ta được hình thành từ sự kết hợp giữa trứng của mẹ và tinh trùng của bố.</a:t>
                </a:r>
              </a:p>
            </p:txBody>
          </p:sp>
          <p:sp>
            <p:nvSpPr>
              <p:cNvPr id="5127" name="Text Box 14"/>
              <p:cNvSpPr txBox="1">
                <a:spLocks noChangeArrowheads="1"/>
              </p:cNvSpPr>
              <p:nvPr/>
            </p:nvSpPr>
            <p:spPr bwMode="auto">
              <a:xfrm>
                <a:off x="144" y="2255"/>
                <a:ext cx="5760" cy="834"/>
              </a:xfrm>
              <a:prstGeom prst="rect">
                <a:avLst/>
              </a:prstGeom>
              <a:noFill/>
              <a:ln w="9525">
                <a:noFill/>
                <a:miter lim="800000"/>
                <a:headEnd/>
                <a:tailEnd/>
              </a:ln>
            </p:spPr>
            <p:txBody>
              <a:bodyPr>
                <a:spAutoFit/>
              </a:bodyPr>
              <a:lstStyle/>
              <a:p>
                <a:pPr>
                  <a:spcBef>
                    <a:spcPct val="50000"/>
                  </a:spcBef>
                </a:pPr>
                <a:r>
                  <a:rPr lang="en-US" sz="4000" b="1" i="1">
                    <a:solidFill>
                      <a:srgbClr val="800000"/>
                    </a:solidFill>
                  </a:rPr>
                  <a:t>*Quá trình tinh trùng kết hợp với trứng được gọi là sự thụ tinh.</a:t>
                </a:r>
              </a:p>
            </p:txBody>
          </p:sp>
        </p:grpSp>
        <p:sp>
          <p:nvSpPr>
            <p:cNvPr id="5125" name="Text Box 15"/>
            <p:cNvSpPr txBox="1">
              <a:spLocks noChangeArrowheads="1"/>
            </p:cNvSpPr>
            <p:nvPr/>
          </p:nvSpPr>
          <p:spPr bwMode="auto">
            <a:xfrm>
              <a:off x="144" y="3168"/>
              <a:ext cx="5760" cy="834"/>
            </a:xfrm>
            <a:prstGeom prst="rect">
              <a:avLst/>
            </a:prstGeom>
            <a:noFill/>
            <a:ln w="9525">
              <a:noFill/>
              <a:miter lim="800000"/>
              <a:headEnd/>
              <a:tailEnd/>
            </a:ln>
          </p:spPr>
          <p:txBody>
            <a:bodyPr>
              <a:spAutoFit/>
            </a:bodyPr>
            <a:lstStyle/>
            <a:p>
              <a:pPr>
                <a:spcBef>
                  <a:spcPct val="50000"/>
                </a:spcBef>
              </a:pPr>
              <a:r>
                <a:rPr lang="en-US" sz="4000" b="1" i="1">
                  <a:solidFill>
                    <a:srgbClr val="800000"/>
                  </a:solidFill>
                </a:rPr>
                <a:t>        Trứng đã được thụ tinh gọi là hợp tử.</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descr="Diagonal brick"/>
          <p:cNvSpPr>
            <a:spLocks noChangeArrowheads="1"/>
          </p:cNvSpPr>
          <p:nvPr/>
        </p:nvSpPr>
        <p:spPr bwMode="auto">
          <a:xfrm>
            <a:off x="0" y="0"/>
            <a:ext cx="9144000" cy="6858000"/>
          </a:xfrm>
          <a:prstGeom prst="rect">
            <a:avLst/>
          </a:prstGeom>
          <a:pattFill prst="diagBrick">
            <a:fgClr>
              <a:srgbClr val="FFCCCC"/>
            </a:fgClr>
            <a:bgClr>
              <a:schemeClr val="bg1"/>
            </a:bgClr>
          </a:pattFill>
          <a:ln w="9525">
            <a:solidFill>
              <a:schemeClr val="tx1"/>
            </a:solidFill>
            <a:miter lim="800000"/>
            <a:headEnd/>
            <a:tailEnd/>
          </a:ln>
        </p:spPr>
        <p:txBody>
          <a:bodyPr wrap="none" anchor="ctr"/>
          <a:lstStyle/>
          <a:p>
            <a:endParaRPr lang="en-US"/>
          </a:p>
        </p:txBody>
      </p:sp>
      <p:sp>
        <p:nvSpPr>
          <p:cNvPr id="75779" name="Text Box 3"/>
          <p:cNvSpPr txBox="1">
            <a:spLocks noChangeArrowheads="1"/>
          </p:cNvSpPr>
          <p:nvPr/>
        </p:nvSpPr>
        <p:spPr bwMode="auto">
          <a:xfrm>
            <a:off x="1752600" y="501650"/>
            <a:ext cx="5867400" cy="1098550"/>
          </a:xfrm>
          <a:prstGeom prst="rect">
            <a:avLst/>
          </a:prstGeom>
          <a:noFill/>
          <a:ln w="9525">
            <a:noFill/>
            <a:miter lim="800000"/>
            <a:headEnd/>
            <a:tailEnd/>
          </a:ln>
        </p:spPr>
        <p:txBody>
          <a:bodyPr>
            <a:spAutoFit/>
          </a:bodyPr>
          <a:lstStyle/>
          <a:p>
            <a:pPr>
              <a:spcBef>
                <a:spcPct val="50000"/>
              </a:spcBef>
            </a:pPr>
            <a:r>
              <a:rPr lang="en-US" sz="6600" b="1" i="1" u="sng">
                <a:solidFill>
                  <a:srgbClr val="000099"/>
                </a:solidFill>
              </a:rPr>
              <a:t>Hoạt động 2:</a:t>
            </a:r>
          </a:p>
        </p:txBody>
      </p:sp>
      <p:sp>
        <p:nvSpPr>
          <p:cNvPr id="75780" name="Text Box 4"/>
          <p:cNvSpPr txBox="1">
            <a:spLocks noChangeArrowheads="1"/>
          </p:cNvSpPr>
          <p:nvPr/>
        </p:nvSpPr>
        <p:spPr bwMode="auto">
          <a:xfrm>
            <a:off x="0" y="1935163"/>
            <a:ext cx="9144000" cy="1189037"/>
          </a:xfrm>
          <a:prstGeom prst="rect">
            <a:avLst/>
          </a:prstGeom>
          <a:noFill/>
          <a:ln w="9525">
            <a:noFill/>
            <a:miter lim="800000"/>
            <a:headEnd/>
            <a:tailEnd/>
          </a:ln>
        </p:spPr>
        <p:txBody>
          <a:bodyPr>
            <a:spAutoFit/>
          </a:bodyPr>
          <a:lstStyle/>
          <a:p>
            <a:pPr algn="ctr">
              <a:spcBef>
                <a:spcPct val="50000"/>
              </a:spcBef>
            </a:pPr>
            <a:r>
              <a:rPr lang="en-US" sz="7200" b="1">
                <a:solidFill>
                  <a:srgbClr val="A50021"/>
                </a:solidFill>
              </a:rPr>
              <a:t>Quan sát và trả lời </a:t>
            </a:r>
          </a:p>
        </p:txBody>
      </p:sp>
      <p:grpSp>
        <p:nvGrpSpPr>
          <p:cNvPr id="2" name="Group 5"/>
          <p:cNvGrpSpPr>
            <a:grpSpLocks/>
          </p:cNvGrpSpPr>
          <p:nvPr/>
        </p:nvGrpSpPr>
        <p:grpSpPr bwMode="auto">
          <a:xfrm>
            <a:off x="2819400" y="3581400"/>
            <a:ext cx="2895600" cy="2957513"/>
            <a:chOff x="1728" y="2304"/>
            <a:chExt cx="1824" cy="1863"/>
          </a:xfrm>
        </p:grpSpPr>
        <p:sp>
          <p:nvSpPr>
            <p:cNvPr id="6150" name="Rectangle 6"/>
            <p:cNvSpPr>
              <a:spLocks noChangeArrowheads="1"/>
            </p:cNvSpPr>
            <p:nvPr/>
          </p:nvSpPr>
          <p:spPr bwMode="auto">
            <a:xfrm>
              <a:off x="1872" y="2304"/>
              <a:ext cx="1680" cy="1824"/>
            </a:xfrm>
            <a:prstGeom prst="rect">
              <a:avLst/>
            </a:prstGeom>
            <a:solidFill>
              <a:schemeClr val="accent1"/>
            </a:solidFill>
            <a:ln w="9525">
              <a:noFill/>
              <a:miter lim="800000"/>
              <a:headEnd/>
              <a:tailEnd/>
            </a:ln>
          </p:spPr>
          <p:txBody>
            <a:bodyPr wrap="none" anchor="ctr"/>
            <a:lstStyle/>
            <a:p>
              <a:endParaRPr lang="en-US"/>
            </a:p>
          </p:txBody>
        </p:sp>
        <p:sp>
          <p:nvSpPr>
            <p:cNvPr id="6151" name="Text Box 7"/>
            <p:cNvSpPr txBox="1">
              <a:spLocks noChangeArrowheads="1"/>
            </p:cNvSpPr>
            <p:nvPr/>
          </p:nvSpPr>
          <p:spPr bwMode="auto">
            <a:xfrm rot="-1195527">
              <a:off x="1728" y="2669"/>
              <a:ext cx="960" cy="1498"/>
            </a:xfrm>
            <a:prstGeom prst="rect">
              <a:avLst/>
            </a:prstGeom>
            <a:noFill/>
            <a:ln w="9525">
              <a:noFill/>
              <a:miter lim="800000"/>
              <a:headEnd/>
              <a:tailEnd/>
            </a:ln>
          </p:spPr>
          <p:txBody>
            <a:bodyPr>
              <a:spAutoFit/>
            </a:bodyPr>
            <a:lstStyle/>
            <a:p>
              <a:pPr>
                <a:spcBef>
                  <a:spcPct val="50000"/>
                </a:spcBef>
              </a:pPr>
              <a:r>
                <a:rPr lang="en-US" sz="15000" b="1">
                  <a:solidFill>
                    <a:srgbClr val="CC0000"/>
                  </a:solidFill>
                  <a:sym typeface="Wingdings" pitchFamily="2" charset="2"/>
                </a:rPr>
                <a:t></a:t>
              </a:r>
            </a:p>
          </p:txBody>
        </p:sp>
        <p:sp>
          <p:nvSpPr>
            <p:cNvPr id="6152" name="Oval 8"/>
            <p:cNvSpPr>
              <a:spLocks noChangeArrowheads="1"/>
            </p:cNvSpPr>
            <p:nvPr/>
          </p:nvSpPr>
          <p:spPr bwMode="auto">
            <a:xfrm rot="980687">
              <a:off x="2592" y="2434"/>
              <a:ext cx="480" cy="494"/>
            </a:xfrm>
            <a:prstGeom prst="ellipse">
              <a:avLst/>
            </a:prstGeom>
            <a:noFill/>
            <a:ln w="57150">
              <a:solidFill>
                <a:schemeClr val="tx1"/>
              </a:solidFill>
              <a:round/>
              <a:headEnd/>
              <a:tailEnd/>
            </a:ln>
          </p:spPr>
          <p:txBody>
            <a:bodyPr wrap="none" anchor="ctr"/>
            <a:lstStyle/>
            <a:p>
              <a:endParaRPr lang="en-US"/>
            </a:p>
          </p:txBody>
        </p:sp>
        <p:sp>
          <p:nvSpPr>
            <p:cNvPr id="6153" name="Rectangle 9"/>
            <p:cNvSpPr>
              <a:spLocks noChangeArrowheads="1"/>
            </p:cNvSpPr>
            <p:nvPr/>
          </p:nvSpPr>
          <p:spPr bwMode="auto">
            <a:xfrm rot="2113394">
              <a:off x="2544" y="2832"/>
              <a:ext cx="240" cy="288"/>
            </a:xfrm>
            <a:prstGeom prst="rect">
              <a:avLst/>
            </a:prstGeom>
            <a:solidFill>
              <a:schemeClr val="tx1"/>
            </a:solidFill>
            <a:ln w="9525">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edge">
                                      <p:cBhvr>
                                        <p:cTn id="7" dur="2000"/>
                                        <p:tgtEl>
                                          <p:spTgt spid="75779"/>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builtIn="1"/>
                                        </p:tgtEl>
                                      </p:cMediaNode>
                                    </p:audio>
                                  </p:sub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5780"/>
                                        </p:tgtEl>
                                        <p:attrNameLst>
                                          <p:attrName>style.visibility</p:attrName>
                                        </p:attrNameLst>
                                      </p:cBhvr>
                                      <p:to>
                                        <p:strVal val="visible"/>
                                      </p:to>
                                    </p:set>
                                    <p:animEffect transition="in" filter="fade">
                                      <p:cBhvr>
                                        <p:cTn id="11" dur="2000"/>
                                        <p:tgtEl>
                                          <p:spTgt spid="75780"/>
                                        </p:tgtEl>
                                      </p:cBhvr>
                                    </p:animEffect>
                                  </p:childTnLst>
                                  <p:subTnLst>
                                    <p:audio>
                                      <p:cMediaNode>
                                        <p:cTn display="0" masterRel="sameClick">
                                          <p:stCondLst>
                                            <p:cond evt="begin" delay="0">
                                              <p:tn val="9"/>
                                            </p:cond>
                                          </p:stCondLst>
                                          <p:endCondLst>
                                            <p:cond evt="onStopAudio" delay="0">
                                              <p:tgtEl>
                                                <p:sldTgt/>
                                              </p:tgtEl>
                                            </p:cond>
                                          </p:endCondLst>
                                        </p:cTn>
                                        <p:tgtEl>
                                          <p:sndTgt r:embed="rId3" name="hammer.wav" builtIn="1"/>
                                        </p:tgtEl>
                                      </p:cMediaNode>
                                    </p:audio>
                                  </p:subTnLst>
                                </p:cTn>
                              </p:par>
                            </p:childTnLst>
                          </p:cTn>
                        </p:par>
                        <p:par>
                          <p:cTn id="12" fill="hold" nodeType="afterGroup">
                            <p:stCondLst>
                              <p:cond delay="4000"/>
                            </p:stCondLst>
                            <p:childTnLst>
                              <p:par>
                                <p:cTn id="13" presetID="5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70" decel="100000"/>
                                        <p:tgtEl>
                                          <p:spTgt spid="2"/>
                                        </p:tgtEl>
                                      </p:cBhvr>
                                    </p:animEffect>
                                    <p:animScale>
                                      <p:cBhvr>
                                        <p:cTn id="16" dur="770" decel="100000"/>
                                        <p:tgtEl>
                                          <p:spTgt spid="2"/>
                                        </p:tgtEl>
                                      </p:cBhvr>
                                      <p:from x="10000" y="10000"/>
                                      <p:to x="200000" y="450000"/>
                                    </p:animScale>
                                    <p:animScale>
                                      <p:cBhvr>
                                        <p:cTn id="17" dur="1230" accel="100000" fill="hold">
                                          <p:stCondLst>
                                            <p:cond delay="770"/>
                                          </p:stCondLst>
                                        </p:cTn>
                                        <p:tgtEl>
                                          <p:spTgt spid="2"/>
                                        </p:tgtEl>
                                      </p:cBhvr>
                                      <p:from x="200000" y="450000"/>
                                      <p:to x="100000" y="100000"/>
                                    </p:animScale>
                                    <p:set>
                                      <p:cBhvr>
                                        <p:cTn id="18" dur="770" fill="hold"/>
                                        <p:tgtEl>
                                          <p:spTgt spid="2"/>
                                        </p:tgtEl>
                                        <p:attrNameLst>
                                          <p:attrName>ppt_x</p:attrName>
                                        </p:attrNameLst>
                                      </p:cBhvr>
                                      <p:to>
                                        <p:strVal val="(0.5)"/>
                                      </p:to>
                                    </p:set>
                                    <p:anim from="(0.5)" to="(#ppt_x)" calcmode="lin" valueType="num">
                                      <p:cBhvr>
                                        <p:cTn id="19" dur="1230" accel="100000" fill="hold">
                                          <p:stCondLst>
                                            <p:cond delay="770"/>
                                          </p:stCondLst>
                                        </p:cTn>
                                        <p:tgtEl>
                                          <p:spTgt spid="2"/>
                                        </p:tgtEl>
                                        <p:attrNameLst>
                                          <p:attrName>ppt_x</p:attrName>
                                        </p:attrNameLst>
                                      </p:cBhvr>
                                    </p:anim>
                                    <p:set>
                                      <p:cBhvr>
                                        <p:cTn id="20" dur="770" fill="hold"/>
                                        <p:tgtEl>
                                          <p:spTgt spid="2"/>
                                        </p:tgtEl>
                                        <p:attrNameLst>
                                          <p:attrName>ppt_y</p:attrName>
                                        </p:attrNameLst>
                                      </p:cBhvr>
                                      <p:to>
                                        <p:strVal val="(#ppt_y+0.4)"/>
                                      </p:to>
                                    </p:set>
                                    <p:anim from="(#ppt_y+0.4)" to="(#ppt_y)" calcmode="lin" valueType="num">
                                      <p:cBhvr>
                                        <p:cTn id="21" dur="1230" accel="100000" fill="hold">
                                          <p:stCondLst>
                                            <p:cond delay="770"/>
                                          </p:stCondLst>
                                        </p:cTn>
                                        <p:tgtEl>
                                          <p:spTgt spid="2"/>
                                        </p:tgtEl>
                                        <p:attrNameLst>
                                          <p:attrName>ppt_y</p:attrName>
                                        </p:attrNameLst>
                                      </p:cBhvr>
                                    </p:anim>
                                  </p:childTnLst>
                                  <p:subTnLst>
                                    <p:audio>
                                      <p:cMediaNode>
                                        <p:cTn display="0" masterRel="sameClick">
                                          <p:stCondLst>
                                            <p:cond evt="begin" delay="0">
                                              <p:tn val="13"/>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46"/>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grpSp>
        <p:nvGrpSpPr>
          <p:cNvPr id="7171" name="Group 282"/>
          <p:cNvGrpSpPr>
            <a:grpSpLocks/>
          </p:cNvGrpSpPr>
          <p:nvPr/>
        </p:nvGrpSpPr>
        <p:grpSpPr bwMode="auto">
          <a:xfrm>
            <a:off x="533400" y="228600"/>
            <a:ext cx="2133600" cy="2057400"/>
            <a:chOff x="336" y="144"/>
            <a:chExt cx="1680" cy="1632"/>
          </a:xfrm>
        </p:grpSpPr>
        <p:sp>
          <p:nvSpPr>
            <p:cNvPr id="7266" name="Rectangle 256"/>
            <p:cNvSpPr>
              <a:spLocks noChangeArrowheads="1"/>
            </p:cNvSpPr>
            <p:nvPr/>
          </p:nvSpPr>
          <p:spPr bwMode="auto">
            <a:xfrm>
              <a:off x="349" y="144"/>
              <a:ext cx="1667" cy="1632"/>
            </a:xfrm>
            <a:prstGeom prst="rect">
              <a:avLst/>
            </a:prstGeom>
            <a:solidFill>
              <a:srgbClr val="CCFF99"/>
            </a:solidFill>
            <a:ln w="9525">
              <a:solidFill>
                <a:schemeClr val="tx1"/>
              </a:solidFill>
              <a:miter lim="800000"/>
              <a:headEnd/>
              <a:tailEnd/>
            </a:ln>
          </p:spPr>
          <p:txBody>
            <a:bodyPr wrap="none" anchor="ctr"/>
            <a:lstStyle/>
            <a:p>
              <a:endParaRPr lang="en-US"/>
            </a:p>
          </p:txBody>
        </p:sp>
        <p:sp>
          <p:nvSpPr>
            <p:cNvPr id="7267" name="Oval 135"/>
            <p:cNvSpPr>
              <a:spLocks noChangeArrowheads="1"/>
            </p:cNvSpPr>
            <p:nvPr/>
          </p:nvSpPr>
          <p:spPr bwMode="auto">
            <a:xfrm>
              <a:off x="757" y="579"/>
              <a:ext cx="762" cy="749"/>
            </a:xfrm>
            <a:prstGeom prst="ellipse">
              <a:avLst/>
            </a:prstGeom>
            <a:solidFill>
              <a:srgbClr val="FFFF00"/>
            </a:solidFill>
            <a:ln w="57150">
              <a:solidFill>
                <a:schemeClr val="tx1"/>
              </a:solidFill>
              <a:round/>
              <a:headEnd/>
              <a:tailEnd/>
            </a:ln>
          </p:spPr>
          <p:txBody>
            <a:bodyPr wrap="none" anchor="ctr"/>
            <a:lstStyle/>
            <a:p>
              <a:endParaRPr lang="en-US"/>
            </a:p>
          </p:txBody>
        </p:sp>
        <p:sp>
          <p:nvSpPr>
            <p:cNvPr id="7268" name="Oval 136"/>
            <p:cNvSpPr>
              <a:spLocks noChangeArrowheads="1"/>
            </p:cNvSpPr>
            <p:nvPr/>
          </p:nvSpPr>
          <p:spPr bwMode="auto">
            <a:xfrm>
              <a:off x="1124" y="1069"/>
              <a:ext cx="158" cy="123"/>
            </a:xfrm>
            <a:prstGeom prst="ellipse">
              <a:avLst/>
            </a:prstGeom>
            <a:solidFill>
              <a:srgbClr val="FF0000"/>
            </a:solidFill>
            <a:ln w="38100">
              <a:solidFill>
                <a:schemeClr val="tx1"/>
              </a:solidFill>
              <a:round/>
              <a:headEnd/>
              <a:tailEnd/>
            </a:ln>
          </p:spPr>
          <p:txBody>
            <a:bodyPr wrap="none" anchor="ctr"/>
            <a:lstStyle/>
            <a:p>
              <a:endParaRPr lang="en-US"/>
            </a:p>
          </p:txBody>
        </p:sp>
        <p:grpSp>
          <p:nvGrpSpPr>
            <p:cNvPr id="7269" name="Group 148"/>
            <p:cNvGrpSpPr>
              <a:grpSpLocks/>
            </p:cNvGrpSpPr>
            <p:nvPr/>
          </p:nvGrpSpPr>
          <p:grpSpPr bwMode="auto">
            <a:xfrm>
              <a:off x="1531" y="878"/>
              <a:ext cx="382" cy="68"/>
              <a:chOff x="3888" y="624"/>
              <a:chExt cx="1392" cy="240"/>
            </a:xfrm>
          </p:grpSpPr>
          <p:sp>
            <p:nvSpPr>
              <p:cNvPr id="7388" name="Freeform 144"/>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89" name="Oval 145"/>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70" name="Group 149"/>
            <p:cNvGrpSpPr>
              <a:grpSpLocks/>
            </p:cNvGrpSpPr>
            <p:nvPr/>
          </p:nvGrpSpPr>
          <p:grpSpPr bwMode="auto">
            <a:xfrm rot="-1530248">
              <a:off x="1466" y="524"/>
              <a:ext cx="381" cy="68"/>
              <a:chOff x="3888" y="624"/>
              <a:chExt cx="1392" cy="240"/>
            </a:xfrm>
          </p:grpSpPr>
          <p:sp>
            <p:nvSpPr>
              <p:cNvPr id="7386" name="Freeform 150"/>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87" name="Oval 151"/>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2" name="Group 154"/>
            <p:cNvGrpSpPr>
              <a:grpSpLocks/>
            </p:cNvGrpSpPr>
            <p:nvPr/>
          </p:nvGrpSpPr>
          <p:grpSpPr bwMode="auto">
            <a:xfrm>
              <a:off x="494" y="565"/>
              <a:ext cx="289" cy="68"/>
              <a:chOff x="336" y="1008"/>
              <a:chExt cx="1152" cy="240"/>
            </a:xfrm>
          </p:grpSpPr>
          <p:sp>
            <p:nvSpPr>
              <p:cNvPr id="7384" name="Freeform 152"/>
              <p:cNvSpPr>
                <a:spLocks/>
              </p:cNvSpPr>
              <p:nvPr/>
            </p:nvSpPr>
            <p:spPr bwMode="auto">
              <a:xfrm>
                <a:off x="336" y="1104"/>
                <a:ext cx="864" cy="104"/>
              </a:xfrm>
              <a:custGeom>
                <a:avLst/>
                <a:gdLst>
                  <a:gd name="T0" fmla="*/ 0 w 864"/>
                  <a:gd name="T1" fmla="*/ 68 h 152"/>
                  <a:gd name="T2" fmla="*/ 192 w 864"/>
                  <a:gd name="T3" fmla="*/ 45 h 152"/>
                  <a:gd name="T4" fmla="*/ 384 w 864"/>
                  <a:gd name="T5" fmla="*/ 68 h 152"/>
                  <a:gd name="T6" fmla="*/ 528 w 864"/>
                  <a:gd name="T7" fmla="*/ 23 h 152"/>
                  <a:gd name="T8" fmla="*/ 720 w 864"/>
                  <a:gd name="T9" fmla="*/ 45 h 152"/>
                  <a:gd name="T10" fmla="*/ 864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85" name="Oval 153"/>
              <p:cNvSpPr>
                <a:spLocks noChangeArrowheads="1"/>
              </p:cNvSpPr>
              <p:nvPr/>
            </p:nvSpPr>
            <p:spPr bwMode="auto">
              <a:xfrm>
                <a:off x="1104" y="1008"/>
                <a:ext cx="384" cy="240"/>
              </a:xfrm>
              <a:prstGeom prst="ellipse">
                <a:avLst/>
              </a:prstGeom>
              <a:solidFill>
                <a:srgbClr val="009999"/>
              </a:solidFill>
              <a:ln w="9525">
                <a:solidFill>
                  <a:schemeClr val="tx1"/>
                </a:solidFill>
                <a:round/>
                <a:headEnd/>
                <a:tailEnd/>
              </a:ln>
            </p:spPr>
            <p:txBody>
              <a:bodyPr wrap="none" anchor="ctr"/>
              <a:lstStyle/>
              <a:p>
                <a:endParaRPr lang="en-US"/>
              </a:p>
            </p:txBody>
          </p:sp>
        </p:grpSp>
        <p:grpSp>
          <p:nvGrpSpPr>
            <p:cNvPr id="3" name="Group 155"/>
            <p:cNvGrpSpPr>
              <a:grpSpLocks/>
            </p:cNvGrpSpPr>
            <p:nvPr/>
          </p:nvGrpSpPr>
          <p:grpSpPr bwMode="auto">
            <a:xfrm>
              <a:off x="1545" y="974"/>
              <a:ext cx="381" cy="68"/>
              <a:chOff x="3888" y="624"/>
              <a:chExt cx="1392" cy="240"/>
            </a:xfrm>
          </p:grpSpPr>
          <p:sp>
            <p:nvSpPr>
              <p:cNvPr id="7382" name="Freeform 156"/>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83" name="Oval 157"/>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4" name="Group 161"/>
            <p:cNvGrpSpPr>
              <a:grpSpLocks/>
            </p:cNvGrpSpPr>
            <p:nvPr/>
          </p:nvGrpSpPr>
          <p:grpSpPr bwMode="auto">
            <a:xfrm>
              <a:off x="1505" y="687"/>
              <a:ext cx="289" cy="68"/>
              <a:chOff x="4224" y="1343"/>
              <a:chExt cx="1056" cy="240"/>
            </a:xfrm>
          </p:grpSpPr>
          <p:sp>
            <p:nvSpPr>
              <p:cNvPr id="7380" name="Freeform 159"/>
              <p:cNvSpPr>
                <a:spLocks/>
              </p:cNvSpPr>
              <p:nvPr/>
            </p:nvSpPr>
            <p:spPr bwMode="auto">
              <a:xfrm rot="10800000">
                <a:off x="4488" y="1383"/>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81" name="Oval 160"/>
              <p:cNvSpPr>
                <a:spLocks noChangeArrowheads="1"/>
              </p:cNvSpPr>
              <p:nvPr/>
            </p:nvSpPr>
            <p:spPr bwMode="auto">
              <a:xfrm rot="10800000">
                <a:off x="4224" y="1343"/>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74" name="Group 162"/>
            <p:cNvGrpSpPr>
              <a:grpSpLocks/>
            </p:cNvGrpSpPr>
            <p:nvPr/>
          </p:nvGrpSpPr>
          <p:grpSpPr bwMode="auto">
            <a:xfrm>
              <a:off x="1676" y="823"/>
              <a:ext cx="289" cy="69"/>
              <a:chOff x="4224" y="1343"/>
              <a:chExt cx="1056" cy="240"/>
            </a:xfrm>
          </p:grpSpPr>
          <p:sp>
            <p:nvSpPr>
              <p:cNvPr id="7378" name="Freeform 163"/>
              <p:cNvSpPr>
                <a:spLocks/>
              </p:cNvSpPr>
              <p:nvPr/>
            </p:nvSpPr>
            <p:spPr bwMode="auto">
              <a:xfrm rot="10800000">
                <a:off x="4488" y="1383"/>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79" name="Oval 164"/>
              <p:cNvSpPr>
                <a:spLocks noChangeArrowheads="1"/>
              </p:cNvSpPr>
              <p:nvPr/>
            </p:nvSpPr>
            <p:spPr bwMode="auto">
              <a:xfrm rot="10800000">
                <a:off x="4224" y="1343"/>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75" name="Group 165"/>
            <p:cNvGrpSpPr>
              <a:grpSpLocks/>
            </p:cNvGrpSpPr>
            <p:nvPr/>
          </p:nvGrpSpPr>
          <p:grpSpPr bwMode="auto">
            <a:xfrm rot="-628454">
              <a:off x="1531" y="742"/>
              <a:ext cx="382" cy="68"/>
              <a:chOff x="3888" y="624"/>
              <a:chExt cx="1392" cy="240"/>
            </a:xfrm>
          </p:grpSpPr>
          <p:sp>
            <p:nvSpPr>
              <p:cNvPr id="7376" name="Freeform 166"/>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77" name="Oval 167"/>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76" name="Group 168"/>
            <p:cNvGrpSpPr>
              <a:grpSpLocks/>
            </p:cNvGrpSpPr>
            <p:nvPr/>
          </p:nvGrpSpPr>
          <p:grpSpPr bwMode="auto">
            <a:xfrm rot="1160089">
              <a:off x="1558" y="1110"/>
              <a:ext cx="289" cy="68"/>
              <a:chOff x="4224" y="1343"/>
              <a:chExt cx="1056" cy="240"/>
            </a:xfrm>
          </p:grpSpPr>
          <p:sp>
            <p:nvSpPr>
              <p:cNvPr id="7374" name="Freeform 169"/>
              <p:cNvSpPr>
                <a:spLocks/>
              </p:cNvSpPr>
              <p:nvPr/>
            </p:nvSpPr>
            <p:spPr bwMode="auto">
              <a:xfrm rot="10800000">
                <a:off x="4488" y="1383"/>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75" name="Oval 170"/>
              <p:cNvSpPr>
                <a:spLocks noChangeArrowheads="1"/>
              </p:cNvSpPr>
              <p:nvPr/>
            </p:nvSpPr>
            <p:spPr bwMode="auto">
              <a:xfrm rot="10800000">
                <a:off x="4224" y="1343"/>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77" name="Group 171"/>
            <p:cNvGrpSpPr>
              <a:grpSpLocks/>
            </p:cNvGrpSpPr>
            <p:nvPr/>
          </p:nvGrpSpPr>
          <p:grpSpPr bwMode="auto">
            <a:xfrm rot="1196543">
              <a:off x="1479" y="1246"/>
              <a:ext cx="381" cy="68"/>
              <a:chOff x="3888" y="624"/>
              <a:chExt cx="1392" cy="240"/>
            </a:xfrm>
          </p:grpSpPr>
          <p:sp>
            <p:nvSpPr>
              <p:cNvPr id="7372" name="Freeform 172"/>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73" name="Oval 173"/>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78" name="Group 174"/>
            <p:cNvGrpSpPr>
              <a:grpSpLocks/>
            </p:cNvGrpSpPr>
            <p:nvPr/>
          </p:nvGrpSpPr>
          <p:grpSpPr bwMode="auto">
            <a:xfrm rot="7984685">
              <a:off x="434" y="1262"/>
              <a:ext cx="395" cy="65"/>
              <a:chOff x="3888" y="624"/>
              <a:chExt cx="1392" cy="240"/>
            </a:xfrm>
          </p:grpSpPr>
          <p:sp>
            <p:nvSpPr>
              <p:cNvPr id="7370" name="Freeform 175"/>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71" name="Oval 176"/>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79" name="Group 177"/>
            <p:cNvGrpSpPr>
              <a:grpSpLocks/>
            </p:cNvGrpSpPr>
            <p:nvPr/>
          </p:nvGrpSpPr>
          <p:grpSpPr bwMode="auto">
            <a:xfrm rot="5400000">
              <a:off x="1104" y="1520"/>
              <a:ext cx="396" cy="66"/>
              <a:chOff x="3888" y="624"/>
              <a:chExt cx="1392" cy="240"/>
            </a:xfrm>
          </p:grpSpPr>
          <p:sp>
            <p:nvSpPr>
              <p:cNvPr id="7368" name="Freeform 178"/>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69" name="Oval 179"/>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0" name="Group 189"/>
            <p:cNvGrpSpPr>
              <a:grpSpLocks/>
            </p:cNvGrpSpPr>
            <p:nvPr/>
          </p:nvGrpSpPr>
          <p:grpSpPr bwMode="auto">
            <a:xfrm rot="6826026">
              <a:off x="1336" y="436"/>
              <a:ext cx="300" cy="66"/>
              <a:chOff x="336" y="2592"/>
              <a:chExt cx="1056" cy="240"/>
            </a:xfrm>
          </p:grpSpPr>
          <p:sp>
            <p:nvSpPr>
              <p:cNvPr id="7366" name="Freeform 181"/>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67" name="Oval 182"/>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1" name="Group 183"/>
            <p:cNvGrpSpPr>
              <a:grpSpLocks/>
            </p:cNvGrpSpPr>
            <p:nvPr/>
          </p:nvGrpSpPr>
          <p:grpSpPr bwMode="auto">
            <a:xfrm rot="3317155">
              <a:off x="1538" y="1302"/>
              <a:ext cx="396" cy="65"/>
              <a:chOff x="3888" y="624"/>
              <a:chExt cx="1392" cy="240"/>
            </a:xfrm>
          </p:grpSpPr>
          <p:sp>
            <p:nvSpPr>
              <p:cNvPr id="7364" name="Freeform 184"/>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65" name="Oval 185"/>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2" name="Group 186"/>
            <p:cNvGrpSpPr>
              <a:grpSpLocks/>
            </p:cNvGrpSpPr>
            <p:nvPr/>
          </p:nvGrpSpPr>
          <p:grpSpPr bwMode="auto">
            <a:xfrm rot="3189413">
              <a:off x="1362" y="1336"/>
              <a:ext cx="300" cy="66"/>
              <a:chOff x="4224" y="1343"/>
              <a:chExt cx="1056" cy="240"/>
            </a:xfrm>
          </p:grpSpPr>
          <p:sp>
            <p:nvSpPr>
              <p:cNvPr id="7362" name="Freeform 187"/>
              <p:cNvSpPr>
                <a:spLocks/>
              </p:cNvSpPr>
              <p:nvPr/>
            </p:nvSpPr>
            <p:spPr bwMode="auto">
              <a:xfrm rot="10800000">
                <a:off x="4488" y="1383"/>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63" name="Oval 188"/>
              <p:cNvSpPr>
                <a:spLocks noChangeArrowheads="1"/>
              </p:cNvSpPr>
              <p:nvPr/>
            </p:nvSpPr>
            <p:spPr bwMode="auto">
              <a:xfrm rot="10800000">
                <a:off x="4224" y="1343"/>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3" name="Group 190"/>
            <p:cNvGrpSpPr>
              <a:grpSpLocks/>
            </p:cNvGrpSpPr>
            <p:nvPr/>
          </p:nvGrpSpPr>
          <p:grpSpPr bwMode="auto">
            <a:xfrm rot="3004328">
              <a:off x="626" y="477"/>
              <a:ext cx="300" cy="66"/>
              <a:chOff x="336" y="2592"/>
              <a:chExt cx="1056" cy="240"/>
            </a:xfrm>
          </p:grpSpPr>
          <p:sp>
            <p:nvSpPr>
              <p:cNvPr id="7360" name="Freeform 191"/>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61" name="Oval 192"/>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4" name="Group 193"/>
            <p:cNvGrpSpPr>
              <a:grpSpLocks/>
            </p:cNvGrpSpPr>
            <p:nvPr/>
          </p:nvGrpSpPr>
          <p:grpSpPr bwMode="auto">
            <a:xfrm rot="-6122939">
              <a:off x="1231" y="1418"/>
              <a:ext cx="300" cy="65"/>
              <a:chOff x="336" y="2592"/>
              <a:chExt cx="1056" cy="240"/>
            </a:xfrm>
          </p:grpSpPr>
          <p:sp>
            <p:nvSpPr>
              <p:cNvPr id="7358" name="Freeform 194"/>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59" name="Oval 195"/>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5" name="Group 196"/>
            <p:cNvGrpSpPr>
              <a:grpSpLocks/>
            </p:cNvGrpSpPr>
            <p:nvPr/>
          </p:nvGrpSpPr>
          <p:grpSpPr bwMode="auto">
            <a:xfrm rot="7114675">
              <a:off x="552" y="1425"/>
              <a:ext cx="395" cy="66"/>
              <a:chOff x="3888" y="624"/>
              <a:chExt cx="1392" cy="240"/>
            </a:xfrm>
          </p:grpSpPr>
          <p:sp>
            <p:nvSpPr>
              <p:cNvPr id="7356" name="Freeform 197"/>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57" name="Oval 198"/>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6" name="Group 199"/>
            <p:cNvGrpSpPr>
              <a:grpSpLocks/>
            </p:cNvGrpSpPr>
            <p:nvPr/>
          </p:nvGrpSpPr>
          <p:grpSpPr bwMode="auto">
            <a:xfrm rot="-5170130">
              <a:off x="1047" y="1472"/>
              <a:ext cx="300" cy="66"/>
              <a:chOff x="336" y="2592"/>
              <a:chExt cx="1056" cy="240"/>
            </a:xfrm>
          </p:grpSpPr>
          <p:sp>
            <p:nvSpPr>
              <p:cNvPr id="7354" name="Freeform 200"/>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55" name="Oval 201"/>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7" name="Group 202"/>
            <p:cNvGrpSpPr>
              <a:grpSpLocks/>
            </p:cNvGrpSpPr>
            <p:nvPr/>
          </p:nvGrpSpPr>
          <p:grpSpPr bwMode="auto">
            <a:xfrm rot="10163424">
              <a:off x="363" y="933"/>
              <a:ext cx="380" cy="68"/>
              <a:chOff x="3888" y="624"/>
              <a:chExt cx="1392" cy="240"/>
            </a:xfrm>
          </p:grpSpPr>
          <p:sp>
            <p:nvSpPr>
              <p:cNvPr id="7352" name="Freeform 203"/>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53" name="Oval 204"/>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8" name="Group 205"/>
            <p:cNvGrpSpPr>
              <a:grpSpLocks/>
            </p:cNvGrpSpPr>
            <p:nvPr/>
          </p:nvGrpSpPr>
          <p:grpSpPr bwMode="auto">
            <a:xfrm rot="-6340941">
              <a:off x="697" y="375"/>
              <a:ext cx="396" cy="65"/>
              <a:chOff x="3888" y="624"/>
              <a:chExt cx="1392" cy="240"/>
            </a:xfrm>
          </p:grpSpPr>
          <p:sp>
            <p:nvSpPr>
              <p:cNvPr id="7350" name="Freeform 206"/>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51" name="Oval 207"/>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89" name="Group 208"/>
            <p:cNvGrpSpPr>
              <a:grpSpLocks/>
            </p:cNvGrpSpPr>
            <p:nvPr/>
          </p:nvGrpSpPr>
          <p:grpSpPr bwMode="auto">
            <a:xfrm rot="-8777019">
              <a:off x="389" y="701"/>
              <a:ext cx="381" cy="68"/>
              <a:chOff x="3888" y="624"/>
              <a:chExt cx="1392" cy="240"/>
            </a:xfrm>
          </p:grpSpPr>
          <p:sp>
            <p:nvSpPr>
              <p:cNvPr id="7348" name="Freeform 209"/>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49" name="Oval 210"/>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0" name="Group 211"/>
            <p:cNvGrpSpPr>
              <a:grpSpLocks/>
            </p:cNvGrpSpPr>
            <p:nvPr/>
          </p:nvGrpSpPr>
          <p:grpSpPr bwMode="auto">
            <a:xfrm rot="3004328">
              <a:off x="415" y="941"/>
              <a:ext cx="301" cy="66"/>
              <a:chOff x="336" y="2592"/>
              <a:chExt cx="1056" cy="240"/>
            </a:xfrm>
          </p:grpSpPr>
          <p:sp>
            <p:nvSpPr>
              <p:cNvPr id="7346" name="Freeform 212"/>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47" name="Oval 213"/>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1" name="Group 214"/>
            <p:cNvGrpSpPr>
              <a:grpSpLocks/>
            </p:cNvGrpSpPr>
            <p:nvPr/>
          </p:nvGrpSpPr>
          <p:grpSpPr bwMode="auto">
            <a:xfrm>
              <a:off x="468" y="1083"/>
              <a:ext cx="289" cy="68"/>
              <a:chOff x="336" y="2592"/>
              <a:chExt cx="1056" cy="240"/>
            </a:xfrm>
          </p:grpSpPr>
          <p:sp>
            <p:nvSpPr>
              <p:cNvPr id="7344" name="Freeform 215"/>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45" name="Oval 216"/>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2" name="Group 217"/>
            <p:cNvGrpSpPr>
              <a:grpSpLocks/>
            </p:cNvGrpSpPr>
            <p:nvPr/>
          </p:nvGrpSpPr>
          <p:grpSpPr bwMode="auto">
            <a:xfrm rot="5692023">
              <a:off x="881" y="1506"/>
              <a:ext cx="396" cy="65"/>
              <a:chOff x="3888" y="624"/>
              <a:chExt cx="1392" cy="240"/>
            </a:xfrm>
          </p:grpSpPr>
          <p:sp>
            <p:nvSpPr>
              <p:cNvPr id="7342" name="Freeform 218"/>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43" name="Oval 219"/>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3" name="Group 220"/>
            <p:cNvGrpSpPr>
              <a:grpSpLocks/>
            </p:cNvGrpSpPr>
            <p:nvPr/>
          </p:nvGrpSpPr>
          <p:grpSpPr bwMode="auto">
            <a:xfrm rot="4110347">
              <a:off x="854" y="1493"/>
              <a:ext cx="395" cy="66"/>
              <a:chOff x="3888" y="624"/>
              <a:chExt cx="1392" cy="240"/>
            </a:xfrm>
          </p:grpSpPr>
          <p:sp>
            <p:nvSpPr>
              <p:cNvPr id="7340" name="Freeform 221"/>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41" name="Oval 222"/>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4" name="Group 223"/>
            <p:cNvGrpSpPr>
              <a:grpSpLocks/>
            </p:cNvGrpSpPr>
            <p:nvPr/>
          </p:nvGrpSpPr>
          <p:grpSpPr bwMode="auto">
            <a:xfrm rot="-3678831">
              <a:off x="705" y="1404"/>
              <a:ext cx="300" cy="66"/>
              <a:chOff x="336" y="2592"/>
              <a:chExt cx="1056" cy="240"/>
            </a:xfrm>
          </p:grpSpPr>
          <p:sp>
            <p:nvSpPr>
              <p:cNvPr id="7338" name="Freeform 224"/>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39" name="Oval 225"/>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5" name="Group 226"/>
            <p:cNvGrpSpPr>
              <a:grpSpLocks/>
            </p:cNvGrpSpPr>
            <p:nvPr/>
          </p:nvGrpSpPr>
          <p:grpSpPr bwMode="auto">
            <a:xfrm rot="-1911308">
              <a:off x="520" y="1314"/>
              <a:ext cx="289" cy="68"/>
              <a:chOff x="336" y="2592"/>
              <a:chExt cx="1056" cy="240"/>
            </a:xfrm>
          </p:grpSpPr>
          <p:sp>
            <p:nvSpPr>
              <p:cNvPr id="7336" name="Freeform 227"/>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37" name="Oval 228"/>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6" name="Group 229"/>
            <p:cNvGrpSpPr>
              <a:grpSpLocks/>
            </p:cNvGrpSpPr>
            <p:nvPr/>
          </p:nvGrpSpPr>
          <p:grpSpPr bwMode="auto">
            <a:xfrm rot="1077952">
              <a:off x="389" y="796"/>
              <a:ext cx="289" cy="68"/>
              <a:chOff x="336" y="2592"/>
              <a:chExt cx="1056" cy="240"/>
            </a:xfrm>
          </p:grpSpPr>
          <p:sp>
            <p:nvSpPr>
              <p:cNvPr id="7334" name="Freeform 230"/>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35" name="Oval 231"/>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7" name="Group 232"/>
            <p:cNvGrpSpPr>
              <a:grpSpLocks/>
            </p:cNvGrpSpPr>
            <p:nvPr/>
          </p:nvGrpSpPr>
          <p:grpSpPr bwMode="auto">
            <a:xfrm rot="-8473202">
              <a:off x="454" y="579"/>
              <a:ext cx="381" cy="68"/>
              <a:chOff x="3888" y="624"/>
              <a:chExt cx="1392" cy="240"/>
            </a:xfrm>
          </p:grpSpPr>
          <p:sp>
            <p:nvSpPr>
              <p:cNvPr id="7332" name="Freeform 233"/>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33" name="Oval 234"/>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8" name="Group 235"/>
            <p:cNvGrpSpPr>
              <a:grpSpLocks/>
            </p:cNvGrpSpPr>
            <p:nvPr/>
          </p:nvGrpSpPr>
          <p:grpSpPr bwMode="auto">
            <a:xfrm rot="-6340941">
              <a:off x="788" y="335"/>
              <a:ext cx="395" cy="66"/>
              <a:chOff x="3888" y="624"/>
              <a:chExt cx="1392" cy="240"/>
            </a:xfrm>
          </p:grpSpPr>
          <p:sp>
            <p:nvSpPr>
              <p:cNvPr id="7330" name="Freeform 236"/>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31" name="Oval 237"/>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99" name="Group 238"/>
            <p:cNvGrpSpPr>
              <a:grpSpLocks/>
            </p:cNvGrpSpPr>
            <p:nvPr/>
          </p:nvGrpSpPr>
          <p:grpSpPr bwMode="auto">
            <a:xfrm rot="5400000">
              <a:off x="981" y="368"/>
              <a:ext cx="300" cy="66"/>
              <a:chOff x="336" y="2592"/>
              <a:chExt cx="1056" cy="240"/>
            </a:xfrm>
          </p:grpSpPr>
          <p:sp>
            <p:nvSpPr>
              <p:cNvPr id="7328" name="Freeform 239"/>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29" name="Oval 240"/>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300" name="Group 241"/>
            <p:cNvGrpSpPr>
              <a:grpSpLocks/>
            </p:cNvGrpSpPr>
            <p:nvPr/>
          </p:nvGrpSpPr>
          <p:grpSpPr bwMode="auto">
            <a:xfrm rot="-4414566">
              <a:off x="1077" y="335"/>
              <a:ext cx="395" cy="66"/>
              <a:chOff x="3888" y="624"/>
              <a:chExt cx="1392" cy="240"/>
            </a:xfrm>
          </p:grpSpPr>
          <p:sp>
            <p:nvSpPr>
              <p:cNvPr id="7326" name="Freeform 242"/>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27" name="Oval 243"/>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301" name="Group 244"/>
            <p:cNvGrpSpPr>
              <a:grpSpLocks/>
            </p:cNvGrpSpPr>
            <p:nvPr/>
          </p:nvGrpSpPr>
          <p:grpSpPr bwMode="auto">
            <a:xfrm rot="-862654">
              <a:off x="1335" y="374"/>
              <a:ext cx="380" cy="68"/>
              <a:chOff x="3888" y="624"/>
              <a:chExt cx="1392" cy="240"/>
            </a:xfrm>
          </p:grpSpPr>
          <p:sp>
            <p:nvSpPr>
              <p:cNvPr id="7324" name="Freeform 245"/>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25" name="Oval 246"/>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302" name="Group 247"/>
            <p:cNvGrpSpPr>
              <a:grpSpLocks/>
            </p:cNvGrpSpPr>
            <p:nvPr/>
          </p:nvGrpSpPr>
          <p:grpSpPr bwMode="auto">
            <a:xfrm rot="9587045">
              <a:off x="1551" y="435"/>
              <a:ext cx="289" cy="69"/>
              <a:chOff x="336" y="2592"/>
              <a:chExt cx="1056" cy="240"/>
            </a:xfrm>
          </p:grpSpPr>
          <p:sp>
            <p:nvSpPr>
              <p:cNvPr id="7322" name="Freeform 248"/>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23" name="Oval 249"/>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303" name="Group 250"/>
            <p:cNvGrpSpPr>
              <a:grpSpLocks/>
            </p:cNvGrpSpPr>
            <p:nvPr/>
          </p:nvGrpSpPr>
          <p:grpSpPr bwMode="auto">
            <a:xfrm rot="-8777019">
              <a:off x="520" y="360"/>
              <a:ext cx="381" cy="68"/>
              <a:chOff x="3888" y="624"/>
              <a:chExt cx="1392" cy="240"/>
            </a:xfrm>
          </p:grpSpPr>
          <p:sp>
            <p:nvSpPr>
              <p:cNvPr id="7320" name="Freeform 251"/>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21" name="Oval 252"/>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304" name="Group 253"/>
            <p:cNvGrpSpPr>
              <a:grpSpLocks/>
            </p:cNvGrpSpPr>
            <p:nvPr/>
          </p:nvGrpSpPr>
          <p:grpSpPr bwMode="auto">
            <a:xfrm rot="-6340941">
              <a:off x="1077" y="348"/>
              <a:ext cx="396" cy="66"/>
              <a:chOff x="3888" y="624"/>
              <a:chExt cx="1392" cy="240"/>
            </a:xfrm>
          </p:grpSpPr>
          <p:sp>
            <p:nvSpPr>
              <p:cNvPr id="7318" name="Freeform 254"/>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19" name="Oval 255"/>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sp>
          <p:nvSpPr>
            <p:cNvPr id="7305" name="Oval 257"/>
            <p:cNvSpPr>
              <a:spLocks noChangeArrowheads="1"/>
            </p:cNvSpPr>
            <p:nvPr/>
          </p:nvSpPr>
          <p:spPr bwMode="auto">
            <a:xfrm>
              <a:off x="757" y="579"/>
              <a:ext cx="762" cy="749"/>
            </a:xfrm>
            <a:prstGeom prst="ellipse">
              <a:avLst/>
            </a:prstGeom>
            <a:noFill/>
            <a:ln w="3175">
              <a:solidFill>
                <a:schemeClr val="tx1"/>
              </a:solidFill>
              <a:round/>
              <a:headEnd/>
              <a:tailEnd/>
            </a:ln>
          </p:spPr>
          <p:txBody>
            <a:bodyPr wrap="none" anchor="ctr"/>
            <a:lstStyle/>
            <a:p>
              <a:endParaRPr lang="en-US"/>
            </a:p>
          </p:txBody>
        </p:sp>
        <p:grpSp>
          <p:nvGrpSpPr>
            <p:cNvPr id="7306" name="Group 258"/>
            <p:cNvGrpSpPr>
              <a:grpSpLocks/>
            </p:cNvGrpSpPr>
            <p:nvPr/>
          </p:nvGrpSpPr>
          <p:grpSpPr bwMode="auto">
            <a:xfrm rot="-487806">
              <a:off x="1650" y="579"/>
              <a:ext cx="289" cy="68"/>
              <a:chOff x="4224" y="1343"/>
              <a:chExt cx="1056" cy="240"/>
            </a:xfrm>
          </p:grpSpPr>
          <p:sp>
            <p:nvSpPr>
              <p:cNvPr id="7316" name="Freeform 259"/>
              <p:cNvSpPr>
                <a:spLocks/>
              </p:cNvSpPr>
              <p:nvPr/>
            </p:nvSpPr>
            <p:spPr bwMode="auto">
              <a:xfrm rot="10800000">
                <a:off x="4488" y="1383"/>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17" name="Oval 260"/>
              <p:cNvSpPr>
                <a:spLocks noChangeArrowheads="1"/>
              </p:cNvSpPr>
              <p:nvPr/>
            </p:nvSpPr>
            <p:spPr bwMode="auto">
              <a:xfrm rot="10800000">
                <a:off x="4224" y="1343"/>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307" name="Group 261"/>
            <p:cNvGrpSpPr>
              <a:grpSpLocks/>
            </p:cNvGrpSpPr>
            <p:nvPr/>
          </p:nvGrpSpPr>
          <p:grpSpPr bwMode="auto">
            <a:xfrm rot="8321049">
              <a:off x="336" y="1273"/>
              <a:ext cx="381" cy="68"/>
              <a:chOff x="3888" y="624"/>
              <a:chExt cx="1392" cy="240"/>
            </a:xfrm>
          </p:grpSpPr>
          <p:sp>
            <p:nvSpPr>
              <p:cNvPr id="7314" name="Freeform 262"/>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15" name="Oval 263"/>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308" name="Group 271"/>
            <p:cNvGrpSpPr>
              <a:grpSpLocks/>
            </p:cNvGrpSpPr>
            <p:nvPr/>
          </p:nvGrpSpPr>
          <p:grpSpPr bwMode="auto">
            <a:xfrm rot="1077952">
              <a:off x="428" y="442"/>
              <a:ext cx="289" cy="68"/>
              <a:chOff x="336" y="2592"/>
              <a:chExt cx="1056" cy="240"/>
            </a:xfrm>
          </p:grpSpPr>
          <p:sp>
            <p:nvSpPr>
              <p:cNvPr id="7312" name="Freeform 272"/>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313" name="Oval 273"/>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309" name="Group 274"/>
            <p:cNvGrpSpPr>
              <a:grpSpLocks/>
            </p:cNvGrpSpPr>
            <p:nvPr/>
          </p:nvGrpSpPr>
          <p:grpSpPr bwMode="auto">
            <a:xfrm rot="415168">
              <a:off x="1413" y="1410"/>
              <a:ext cx="381" cy="68"/>
              <a:chOff x="3888" y="624"/>
              <a:chExt cx="1392" cy="240"/>
            </a:xfrm>
          </p:grpSpPr>
          <p:sp>
            <p:nvSpPr>
              <p:cNvPr id="7310" name="Freeform 275"/>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311" name="Oval 276"/>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grpSp>
        <p:nvGrpSpPr>
          <p:cNvPr id="7172" name="Group 442"/>
          <p:cNvGrpSpPr>
            <a:grpSpLocks/>
          </p:cNvGrpSpPr>
          <p:nvPr/>
        </p:nvGrpSpPr>
        <p:grpSpPr bwMode="auto">
          <a:xfrm>
            <a:off x="549275" y="2514600"/>
            <a:ext cx="2117725" cy="1981200"/>
            <a:chOff x="346" y="1584"/>
            <a:chExt cx="1334" cy="1248"/>
          </a:xfrm>
        </p:grpSpPr>
        <p:sp>
          <p:nvSpPr>
            <p:cNvPr id="7195" name="Rectangle 284"/>
            <p:cNvSpPr>
              <a:spLocks noChangeArrowheads="1"/>
            </p:cNvSpPr>
            <p:nvPr/>
          </p:nvSpPr>
          <p:spPr bwMode="auto">
            <a:xfrm>
              <a:off x="346" y="1584"/>
              <a:ext cx="1334" cy="1248"/>
            </a:xfrm>
            <a:prstGeom prst="rect">
              <a:avLst/>
            </a:prstGeom>
            <a:solidFill>
              <a:srgbClr val="CCFF99"/>
            </a:solidFill>
            <a:ln w="9525">
              <a:solidFill>
                <a:schemeClr val="tx1"/>
              </a:solidFill>
              <a:miter lim="800000"/>
              <a:headEnd/>
              <a:tailEnd/>
            </a:ln>
          </p:spPr>
          <p:txBody>
            <a:bodyPr wrap="none" anchor="ctr"/>
            <a:lstStyle/>
            <a:p>
              <a:endParaRPr lang="en-US"/>
            </a:p>
          </p:txBody>
        </p:sp>
        <p:sp>
          <p:nvSpPr>
            <p:cNvPr id="7196" name="Oval 285"/>
            <p:cNvSpPr>
              <a:spLocks noChangeArrowheads="1"/>
            </p:cNvSpPr>
            <p:nvPr/>
          </p:nvSpPr>
          <p:spPr bwMode="auto">
            <a:xfrm>
              <a:off x="673" y="1917"/>
              <a:ext cx="609" cy="572"/>
            </a:xfrm>
            <a:prstGeom prst="ellipse">
              <a:avLst/>
            </a:prstGeom>
            <a:solidFill>
              <a:srgbClr val="FFFF00"/>
            </a:solidFill>
            <a:ln w="57150">
              <a:solidFill>
                <a:schemeClr val="tx1"/>
              </a:solidFill>
              <a:round/>
              <a:headEnd/>
              <a:tailEnd/>
            </a:ln>
          </p:spPr>
          <p:txBody>
            <a:bodyPr wrap="none" anchor="ctr"/>
            <a:lstStyle/>
            <a:p>
              <a:endParaRPr lang="en-US"/>
            </a:p>
          </p:txBody>
        </p:sp>
        <p:sp>
          <p:nvSpPr>
            <p:cNvPr id="7197" name="Oval 286"/>
            <p:cNvSpPr>
              <a:spLocks noChangeArrowheads="1"/>
            </p:cNvSpPr>
            <p:nvPr/>
          </p:nvSpPr>
          <p:spPr bwMode="auto">
            <a:xfrm>
              <a:off x="966" y="2291"/>
              <a:ext cx="127" cy="94"/>
            </a:xfrm>
            <a:prstGeom prst="ellipse">
              <a:avLst/>
            </a:prstGeom>
            <a:solidFill>
              <a:srgbClr val="FF0000"/>
            </a:solidFill>
            <a:ln w="38100">
              <a:solidFill>
                <a:schemeClr val="tx1"/>
              </a:solidFill>
              <a:round/>
              <a:headEnd/>
              <a:tailEnd/>
            </a:ln>
          </p:spPr>
          <p:txBody>
            <a:bodyPr wrap="none" anchor="ctr"/>
            <a:lstStyle/>
            <a:p>
              <a:endParaRPr lang="en-US"/>
            </a:p>
          </p:txBody>
        </p:sp>
        <p:grpSp>
          <p:nvGrpSpPr>
            <p:cNvPr id="7198" name="Group 287"/>
            <p:cNvGrpSpPr>
              <a:grpSpLocks/>
            </p:cNvGrpSpPr>
            <p:nvPr/>
          </p:nvGrpSpPr>
          <p:grpSpPr bwMode="auto">
            <a:xfrm>
              <a:off x="1292" y="2145"/>
              <a:ext cx="306" cy="52"/>
              <a:chOff x="3888" y="624"/>
              <a:chExt cx="1392" cy="240"/>
            </a:xfrm>
          </p:grpSpPr>
          <p:sp>
            <p:nvSpPr>
              <p:cNvPr id="7264" name="Freeform 288"/>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65" name="Oval 289"/>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199" name="Group 290"/>
            <p:cNvGrpSpPr>
              <a:grpSpLocks/>
            </p:cNvGrpSpPr>
            <p:nvPr/>
          </p:nvGrpSpPr>
          <p:grpSpPr bwMode="auto">
            <a:xfrm rot="-1530248">
              <a:off x="1240" y="1875"/>
              <a:ext cx="305" cy="52"/>
              <a:chOff x="3888" y="624"/>
              <a:chExt cx="1392" cy="240"/>
            </a:xfrm>
          </p:grpSpPr>
          <p:sp>
            <p:nvSpPr>
              <p:cNvPr id="7262" name="Freeform 291"/>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63" name="Oval 292"/>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0" name="Group 302"/>
            <p:cNvGrpSpPr>
              <a:grpSpLocks/>
            </p:cNvGrpSpPr>
            <p:nvPr/>
          </p:nvGrpSpPr>
          <p:grpSpPr bwMode="auto">
            <a:xfrm>
              <a:off x="1408" y="2103"/>
              <a:ext cx="231" cy="53"/>
              <a:chOff x="4224" y="1343"/>
              <a:chExt cx="1056" cy="240"/>
            </a:xfrm>
          </p:grpSpPr>
          <p:sp>
            <p:nvSpPr>
              <p:cNvPr id="7260" name="Freeform 303"/>
              <p:cNvSpPr>
                <a:spLocks/>
              </p:cNvSpPr>
              <p:nvPr/>
            </p:nvSpPr>
            <p:spPr bwMode="auto">
              <a:xfrm rot="10800000">
                <a:off x="4488" y="1383"/>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61" name="Oval 304"/>
              <p:cNvSpPr>
                <a:spLocks noChangeArrowheads="1"/>
              </p:cNvSpPr>
              <p:nvPr/>
            </p:nvSpPr>
            <p:spPr bwMode="auto">
              <a:xfrm rot="10800000">
                <a:off x="4224" y="1343"/>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1" name="Group 308"/>
            <p:cNvGrpSpPr>
              <a:grpSpLocks/>
            </p:cNvGrpSpPr>
            <p:nvPr/>
          </p:nvGrpSpPr>
          <p:grpSpPr bwMode="auto">
            <a:xfrm rot="1160089">
              <a:off x="1314" y="2323"/>
              <a:ext cx="231" cy="52"/>
              <a:chOff x="4224" y="1343"/>
              <a:chExt cx="1056" cy="240"/>
            </a:xfrm>
          </p:grpSpPr>
          <p:sp>
            <p:nvSpPr>
              <p:cNvPr id="7258" name="Freeform 309"/>
              <p:cNvSpPr>
                <a:spLocks/>
              </p:cNvSpPr>
              <p:nvPr/>
            </p:nvSpPr>
            <p:spPr bwMode="auto">
              <a:xfrm rot="10800000">
                <a:off x="4488" y="1383"/>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59" name="Oval 310"/>
              <p:cNvSpPr>
                <a:spLocks noChangeArrowheads="1"/>
              </p:cNvSpPr>
              <p:nvPr/>
            </p:nvSpPr>
            <p:spPr bwMode="auto">
              <a:xfrm rot="10800000">
                <a:off x="4224" y="1343"/>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2" name="Group 311"/>
            <p:cNvGrpSpPr>
              <a:grpSpLocks/>
            </p:cNvGrpSpPr>
            <p:nvPr/>
          </p:nvGrpSpPr>
          <p:grpSpPr bwMode="auto">
            <a:xfrm rot="1196543">
              <a:off x="1250" y="2427"/>
              <a:ext cx="305" cy="52"/>
              <a:chOff x="3888" y="624"/>
              <a:chExt cx="1392" cy="240"/>
            </a:xfrm>
          </p:grpSpPr>
          <p:sp>
            <p:nvSpPr>
              <p:cNvPr id="7256" name="Freeform 312"/>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57" name="Oval 313"/>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3" name="Group 314"/>
            <p:cNvGrpSpPr>
              <a:grpSpLocks/>
            </p:cNvGrpSpPr>
            <p:nvPr/>
          </p:nvGrpSpPr>
          <p:grpSpPr bwMode="auto">
            <a:xfrm rot="7984685">
              <a:off x="421" y="2438"/>
              <a:ext cx="302" cy="52"/>
              <a:chOff x="3888" y="624"/>
              <a:chExt cx="1392" cy="240"/>
            </a:xfrm>
          </p:grpSpPr>
          <p:sp>
            <p:nvSpPr>
              <p:cNvPr id="7254" name="Freeform 315"/>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55" name="Oval 316"/>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4" name="Group 320"/>
            <p:cNvGrpSpPr>
              <a:grpSpLocks/>
            </p:cNvGrpSpPr>
            <p:nvPr/>
          </p:nvGrpSpPr>
          <p:grpSpPr bwMode="auto">
            <a:xfrm rot="6826026">
              <a:off x="1141" y="1807"/>
              <a:ext cx="229" cy="52"/>
              <a:chOff x="336" y="2592"/>
              <a:chExt cx="1056" cy="240"/>
            </a:xfrm>
          </p:grpSpPr>
          <p:sp>
            <p:nvSpPr>
              <p:cNvPr id="7252" name="Freeform 321"/>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53" name="Oval 322"/>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5" name="Group 323"/>
            <p:cNvGrpSpPr>
              <a:grpSpLocks/>
            </p:cNvGrpSpPr>
            <p:nvPr/>
          </p:nvGrpSpPr>
          <p:grpSpPr bwMode="auto">
            <a:xfrm rot="3317155">
              <a:off x="1304" y="2469"/>
              <a:ext cx="303" cy="52"/>
              <a:chOff x="3888" y="624"/>
              <a:chExt cx="1392" cy="240"/>
            </a:xfrm>
          </p:grpSpPr>
          <p:sp>
            <p:nvSpPr>
              <p:cNvPr id="7250" name="Freeform 324"/>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51" name="Oval 325"/>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6" name="Group 329"/>
            <p:cNvGrpSpPr>
              <a:grpSpLocks/>
            </p:cNvGrpSpPr>
            <p:nvPr/>
          </p:nvGrpSpPr>
          <p:grpSpPr bwMode="auto">
            <a:xfrm rot="3004328">
              <a:off x="573" y="1838"/>
              <a:ext cx="230" cy="52"/>
              <a:chOff x="336" y="2592"/>
              <a:chExt cx="1056" cy="240"/>
            </a:xfrm>
          </p:grpSpPr>
          <p:sp>
            <p:nvSpPr>
              <p:cNvPr id="7248" name="Freeform 330"/>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49" name="Oval 331"/>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7" name="Group 332"/>
            <p:cNvGrpSpPr>
              <a:grpSpLocks/>
            </p:cNvGrpSpPr>
            <p:nvPr/>
          </p:nvGrpSpPr>
          <p:grpSpPr bwMode="auto">
            <a:xfrm rot="-6122939">
              <a:off x="1057" y="2558"/>
              <a:ext cx="229" cy="52"/>
              <a:chOff x="336" y="2592"/>
              <a:chExt cx="1056" cy="240"/>
            </a:xfrm>
          </p:grpSpPr>
          <p:sp>
            <p:nvSpPr>
              <p:cNvPr id="7246" name="Freeform 333"/>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47" name="Oval 334"/>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8" name="Group 335"/>
            <p:cNvGrpSpPr>
              <a:grpSpLocks/>
            </p:cNvGrpSpPr>
            <p:nvPr/>
          </p:nvGrpSpPr>
          <p:grpSpPr bwMode="auto">
            <a:xfrm rot="7114675">
              <a:off x="517" y="2561"/>
              <a:ext cx="302" cy="53"/>
              <a:chOff x="3888" y="624"/>
              <a:chExt cx="1392" cy="240"/>
            </a:xfrm>
          </p:grpSpPr>
          <p:sp>
            <p:nvSpPr>
              <p:cNvPr id="7244" name="Freeform 336"/>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45" name="Oval 337"/>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09" name="Group 341"/>
            <p:cNvGrpSpPr>
              <a:grpSpLocks/>
            </p:cNvGrpSpPr>
            <p:nvPr/>
          </p:nvGrpSpPr>
          <p:grpSpPr bwMode="auto">
            <a:xfrm rot="10163424">
              <a:off x="358" y="2187"/>
              <a:ext cx="304" cy="52"/>
              <a:chOff x="3888" y="624"/>
              <a:chExt cx="1392" cy="240"/>
            </a:xfrm>
          </p:grpSpPr>
          <p:sp>
            <p:nvSpPr>
              <p:cNvPr id="7242" name="Freeform 342"/>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43" name="Oval 343"/>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0" name="Group 344"/>
            <p:cNvGrpSpPr>
              <a:grpSpLocks/>
            </p:cNvGrpSpPr>
            <p:nvPr/>
          </p:nvGrpSpPr>
          <p:grpSpPr bwMode="auto">
            <a:xfrm rot="-6340941">
              <a:off x="631" y="1760"/>
              <a:ext cx="303" cy="52"/>
              <a:chOff x="3888" y="624"/>
              <a:chExt cx="1392" cy="240"/>
            </a:xfrm>
          </p:grpSpPr>
          <p:sp>
            <p:nvSpPr>
              <p:cNvPr id="7240" name="Freeform 345"/>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41" name="Oval 346"/>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1" name="Group 353"/>
            <p:cNvGrpSpPr>
              <a:grpSpLocks/>
            </p:cNvGrpSpPr>
            <p:nvPr/>
          </p:nvGrpSpPr>
          <p:grpSpPr bwMode="auto">
            <a:xfrm>
              <a:off x="442" y="2302"/>
              <a:ext cx="231" cy="52"/>
              <a:chOff x="336" y="2592"/>
              <a:chExt cx="1056" cy="240"/>
            </a:xfrm>
          </p:grpSpPr>
          <p:sp>
            <p:nvSpPr>
              <p:cNvPr id="7238" name="Freeform 354"/>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39" name="Oval 355"/>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2" name="Group 356"/>
            <p:cNvGrpSpPr>
              <a:grpSpLocks/>
            </p:cNvGrpSpPr>
            <p:nvPr/>
          </p:nvGrpSpPr>
          <p:grpSpPr bwMode="auto">
            <a:xfrm rot="5692023">
              <a:off x="778" y="2625"/>
              <a:ext cx="303" cy="52"/>
              <a:chOff x="3888" y="624"/>
              <a:chExt cx="1392" cy="240"/>
            </a:xfrm>
          </p:grpSpPr>
          <p:sp>
            <p:nvSpPr>
              <p:cNvPr id="7236" name="Freeform 357"/>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37" name="Oval 358"/>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3" name="Group 362"/>
            <p:cNvGrpSpPr>
              <a:grpSpLocks/>
            </p:cNvGrpSpPr>
            <p:nvPr/>
          </p:nvGrpSpPr>
          <p:grpSpPr bwMode="auto">
            <a:xfrm rot="-3678831">
              <a:off x="637" y="2546"/>
              <a:ext cx="229" cy="53"/>
              <a:chOff x="336" y="2592"/>
              <a:chExt cx="1056" cy="240"/>
            </a:xfrm>
          </p:grpSpPr>
          <p:sp>
            <p:nvSpPr>
              <p:cNvPr id="7234" name="Freeform 363"/>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35" name="Oval 364"/>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4" name="Group 368"/>
            <p:cNvGrpSpPr>
              <a:grpSpLocks/>
            </p:cNvGrpSpPr>
            <p:nvPr/>
          </p:nvGrpSpPr>
          <p:grpSpPr bwMode="auto">
            <a:xfrm rot="1077952">
              <a:off x="378" y="2083"/>
              <a:ext cx="232" cy="52"/>
              <a:chOff x="336" y="2592"/>
              <a:chExt cx="1056" cy="240"/>
            </a:xfrm>
          </p:grpSpPr>
          <p:sp>
            <p:nvSpPr>
              <p:cNvPr id="7232" name="Freeform 369"/>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33" name="Oval 370"/>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5" name="Group 371"/>
            <p:cNvGrpSpPr>
              <a:grpSpLocks/>
            </p:cNvGrpSpPr>
            <p:nvPr/>
          </p:nvGrpSpPr>
          <p:grpSpPr bwMode="auto">
            <a:xfrm rot="-8473202">
              <a:off x="430" y="1917"/>
              <a:ext cx="305" cy="52"/>
              <a:chOff x="3888" y="624"/>
              <a:chExt cx="1392" cy="240"/>
            </a:xfrm>
          </p:grpSpPr>
          <p:sp>
            <p:nvSpPr>
              <p:cNvPr id="7230" name="Freeform 372"/>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31" name="Oval 373"/>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6" name="Group 377"/>
            <p:cNvGrpSpPr>
              <a:grpSpLocks/>
            </p:cNvGrpSpPr>
            <p:nvPr/>
          </p:nvGrpSpPr>
          <p:grpSpPr bwMode="auto">
            <a:xfrm rot="5400000">
              <a:off x="857" y="1755"/>
              <a:ext cx="229" cy="52"/>
              <a:chOff x="336" y="2592"/>
              <a:chExt cx="1056" cy="240"/>
            </a:xfrm>
          </p:grpSpPr>
          <p:sp>
            <p:nvSpPr>
              <p:cNvPr id="7228" name="Freeform 378"/>
              <p:cNvSpPr>
                <a:spLocks/>
              </p:cNvSpPr>
              <p:nvPr/>
            </p:nvSpPr>
            <p:spPr bwMode="auto">
              <a:xfrm>
                <a:off x="336" y="2688"/>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29" name="Oval 379"/>
              <p:cNvSpPr>
                <a:spLocks noChangeArrowheads="1"/>
              </p:cNvSpPr>
              <p:nvPr/>
            </p:nvSpPr>
            <p:spPr bwMode="auto">
              <a:xfrm>
                <a:off x="1040" y="2592"/>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7" name="Group 380"/>
            <p:cNvGrpSpPr>
              <a:grpSpLocks/>
            </p:cNvGrpSpPr>
            <p:nvPr/>
          </p:nvGrpSpPr>
          <p:grpSpPr bwMode="auto">
            <a:xfrm rot="-4414566">
              <a:off x="865" y="1920"/>
              <a:ext cx="302" cy="53"/>
              <a:chOff x="3888" y="624"/>
              <a:chExt cx="1392" cy="240"/>
            </a:xfrm>
          </p:grpSpPr>
          <p:sp>
            <p:nvSpPr>
              <p:cNvPr id="7226" name="Freeform 381"/>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27" name="Oval 382"/>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grpSp>
          <p:nvGrpSpPr>
            <p:cNvPr id="7218" name="Group 383"/>
            <p:cNvGrpSpPr>
              <a:grpSpLocks/>
            </p:cNvGrpSpPr>
            <p:nvPr/>
          </p:nvGrpSpPr>
          <p:grpSpPr bwMode="auto">
            <a:xfrm rot="-862654">
              <a:off x="1135" y="1760"/>
              <a:ext cx="304" cy="52"/>
              <a:chOff x="3888" y="624"/>
              <a:chExt cx="1392" cy="240"/>
            </a:xfrm>
          </p:grpSpPr>
          <p:sp>
            <p:nvSpPr>
              <p:cNvPr id="7224" name="Freeform 384"/>
              <p:cNvSpPr>
                <a:spLocks/>
              </p:cNvSpPr>
              <p:nvPr/>
            </p:nvSpPr>
            <p:spPr bwMode="auto">
              <a:xfrm>
                <a:off x="4272" y="720"/>
                <a:ext cx="1008" cy="96"/>
              </a:xfrm>
              <a:custGeom>
                <a:avLst/>
                <a:gdLst>
                  <a:gd name="T0" fmla="*/ 0 w 288"/>
                  <a:gd name="T1" fmla="*/ 0 h 48"/>
                  <a:gd name="T2" fmla="*/ 1176 w 288"/>
                  <a:gd name="T3" fmla="*/ 192 h 48"/>
                  <a:gd name="T4" fmla="*/ 2352 w 288"/>
                  <a:gd name="T5" fmla="*/ 0 h 48"/>
                  <a:gd name="T6" fmla="*/ 3528 w 288"/>
                  <a:gd name="T7" fmla="*/ 192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cubicBezTo>
                      <a:pt x="32" y="24"/>
                      <a:pt x="64" y="48"/>
                      <a:pt x="96" y="48"/>
                    </a:cubicBezTo>
                    <a:cubicBezTo>
                      <a:pt x="128" y="48"/>
                      <a:pt x="160" y="0"/>
                      <a:pt x="192" y="0"/>
                    </a:cubicBezTo>
                    <a:cubicBezTo>
                      <a:pt x="224" y="0"/>
                      <a:pt x="272" y="40"/>
                      <a:pt x="288" y="48"/>
                    </a:cubicBezTo>
                  </a:path>
                </a:pathLst>
              </a:custGeom>
              <a:noFill/>
              <a:ln w="76200">
                <a:solidFill>
                  <a:srgbClr val="006699"/>
                </a:solidFill>
                <a:round/>
                <a:headEnd/>
                <a:tailEnd/>
              </a:ln>
            </p:spPr>
            <p:txBody>
              <a:bodyPr/>
              <a:lstStyle/>
              <a:p>
                <a:endParaRPr lang="en-US"/>
              </a:p>
            </p:txBody>
          </p:sp>
          <p:sp>
            <p:nvSpPr>
              <p:cNvPr id="7225" name="Oval 385"/>
              <p:cNvSpPr>
                <a:spLocks noChangeArrowheads="1"/>
              </p:cNvSpPr>
              <p:nvPr/>
            </p:nvSpPr>
            <p:spPr bwMode="auto">
              <a:xfrm>
                <a:off x="3888" y="624"/>
                <a:ext cx="432" cy="240"/>
              </a:xfrm>
              <a:prstGeom prst="ellipse">
                <a:avLst/>
              </a:prstGeom>
              <a:solidFill>
                <a:srgbClr val="0099CC"/>
              </a:solidFill>
              <a:ln w="9525">
                <a:solidFill>
                  <a:schemeClr val="tx1"/>
                </a:solidFill>
                <a:round/>
                <a:headEnd/>
                <a:tailEnd/>
              </a:ln>
            </p:spPr>
            <p:txBody>
              <a:bodyPr wrap="none" anchor="ctr"/>
              <a:lstStyle/>
              <a:p>
                <a:endParaRPr lang="en-US"/>
              </a:p>
            </p:txBody>
          </p:sp>
        </p:grpSp>
        <p:sp>
          <p:nvSpPr>
            <p:cNvPr id="7219" name="Oval 395"/>
            <p:cNvSpPr>
              <a:spLocks noChangeArrowheads="1"/>
            </p:cNvSpPr>
            <p:nvPr/>
          </p:nvSpPr>
          <p:spPr bwMode="auto">
            <a:xfrm>
              <a:off x="673" y="1917"/>
              <a:ext cx="609" cy="572"/>
            </a:xfrm>
            <a:prstGeom prst="ellipse">
              <a:avLst/>
            </a:prstGeom>
            <a:noFill/>
            <a:ln w="3175">
              <a:solidFill>
                <a:schemeClr val="tx1"/>
              </a:solidFill>
              <a:round/>
              <a:headEnd/>
              <a:tailEnd/>
            </a:ln>
          </p:spPr>
          <p:txBody>
            <a:bodyPr wrap="none" anchor="ctr"/>
            <a:lstStyle/>
            <a:p>
              <a:endParaRPr lang="en-US"/>
            </a:p>
          </p:txBody>
        </p:sp>
        <p:grpSp>
          <p:nvGrpSpPr>
            <p:cNvPr id="7220" name="Group 396"/>
            <p:cNvGrpSpPr>
              <a:grpSpLocks/>
            </p:cNvGrpSpPr>
            <p:nvPr/>
          </p:nvGrpSpPr>
          <p:grpSpPr bwMode="auto">
            <a:xfrm rot="-487806">
              <a:off x="1387" y="1917"/>
              <a:ext cx="231" cy="52"/>
              <a:chOff x="4224" y="1343"/>
              <a:chExt cx="1056" cy="240"/>
            </a:xfrm>
          </p:grpSpPr>
          <p:sp>
            <p:nvSpPr>
              <p:cNvPr id="7222" name="Freeform 397"/>
              <p:cNvSpPr>
                <a:spLocks/>
              </p:cNvSpPr>
              <p:nvPr/>
            </p:nvSpPr>
            <p:spPr bwMode="auto">
              <a:xfrm rot="10800000">
                <a:off x="4488" y="1383"/>
                <a:ext cx="792" cy="104"/>
              </a:xfrm>
              <a:custGeom>
                <a:avLst/>
                <a:gdLst>
                  <a:gd name="T0" fmla="*/ 0 w 864"/>
                  <a:gd name="T1" fmla="*/ 68 h 152"/>
                  <a:gd name="T2" fmla="*/ 161 w 864"/>
                  <a:gd name="T3" fmla="*/ 45 h 152"/>
                  <a:gd name="T4" fmla="*/ 323 w 864"/>
                  <a:gd name="T5" fmla="*/ 68 h 152"/>
                  <a:gd name="T6" fmla="*/ 444 w 864"/>
                  <a:gd name="T7" fmla="*/ 23 h 152"/>
                  <a:gd name="T8" fmla="*/ 605 w 864"/>
                  <a:gd name="T9" fmla="*/ 45 h 152"/>
                  <a:gd name="T10" fmla="*/ 726 w 864"/>
                  <a:gd name="T11" fmla="*/ 0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0" y="144"/>
                    </a:moveTo>
                    <a:cubicBezTo>
                      <a:pt x="64" y="120"/>
                      <a:pt x="128" y="96"/>
                      <a:pt x="192" y="96"/>
                    </a:cubicBezTo>
                    <a:cubicBezTo>
                      <a:pt x="256" y="96"/>
                      <a:pt x="328" y="152"/>
                      <a:pt x="384" y="144"/>
                    </a:cubicBezTo>
                    <a:cubicBezTo>
                      <a:pt x="440" y="136"/>
                      <a:pt x="472" y="56"/>
                      <a:pt x="528" y="48"/>
                    </a:cubicBezTo>
                    <a:cubicBezTo>
                      <a:pt x="584" y="40"/>
                      <a:pt x="664" y="104"/>
                      <a:pt x="720" y="96"/>
                    </a:cubicBezTo>
                    <a:cubicBezTo>
                      <a:pt x="776" y="88"/>
                      <a:pt x="840" y="16"/>
                      <a:pt x="864" y="0"/>
                    </a:cubicBezTo>
                  </a:path>
                </a:pathLst>
              </a:custGeom>
              <a:noFill/>
              <a:ln w="76200">
                <a:solidFill>
                  <a:srgbClr val="006699"/>
                </a:solidFill>
                <a:round/>
                <a:headEnd/>
                <a:tailEnd/>
              </a:ln>
            </p:spPr>
            <p:txBody>
              <a:bodyPr/>
              <a:lstStyle/>
              <a:p>
                <a:endParaRPr lang="en-US"/>
              </a:p>
            </p:txBody>
          </p:sp>
          <p:sp>
            <p:nvSpPr>
              <p:cNvPr id="7223" name="Oval 398"/>
              <p:cNvSpPr>
                <a:spLocks noChangeArrowheads="1"/>
              </p:cNvSpPr>
              <p:nvPr/>
            </p:nvSpPr>
            <p:spPr bwMode="auto">
              <a:xfrm rot="10800000">
                <a:off x="4224" y="1343"/>
                <a:ext cx="352" cy="240"/>
              </a:xfrm>
              <a:prstGeom prst="ellipse">
                <a:avLst/>
              </a:prstGeom>
              <a:solidFill>
                <a:srgbClr val="0099CC"/>
              </a:solidFill>
              <a:ln w="9525">
                <a:solidFill>
                  <a:schemeClr val="tx1"/>
                </a:solidFill>
                <a:round/>
                <a:headEnd/>
                <a:tailEnd/>
              </a:ln>
            </p:spPr>
            <p:txBody>
              <a:bodyPr wrap="none" anchor="ctr"/>
              <a:lstStyle/>
              <a:p>
                <a:endParaRPr lang="en-US"/>
              </a:p>
            </p:txBody>
          </p:sp>
        </p:grpSp>
        <p:sp>
          <p:nvSpPr>
            <p:cNvPr id="7221" name="Oval 409"/>
            <p:cNvSpPr>
              <a:spLocks noChangeArrowheads="1"/>
            </p:cNvSpPr>
            <p:nvPr/>
          </p:nvSpPr>
          <p:spPr bwMode="auto">
            <a:xfrm>
              <a:off x="672" y="1908"/>
              <a:ext cx="614" cy="588"/>
            </a:xfrm>
            <a:prstGeom prst="ellipse">
              <a:avLst/>
            </a:prstGeom>
            <a:noFill/>
            <a:ln w="57150">
              <a:solidFill>
                <a:srgbClr val="FF6600"/>
              </a:solidFill>
              <a:round/>
              <a:headEnd/>
              <a:tailEnd/>
            </a:ln>
          </p:spPr>
          <p:txBody>
            <a:bodyPr wrap="none" anchor="ctr"/>
            <a:lstStyle/>
            <a:p>
              <a:endParaRPr lang="en-US"/>
            </a:p>
          </p:txBody>
        </p:sp>
      </p:grpSp>
      <p:grpSp>
        <p:nvGrpSpPr>
          <p:cNvPr id="7173" name="Group 422"/>
          <p:cNvGrpSpPr>
            <a:grpSpLocks/>
          </p:cNvGrpSpPr>
          <p:nvPr/>
        </p:nvGrpSpPr>
        <p:grpSpPr bwMode="auto">
          <a:xfrm>
            <a:off x="533400" y="4800600"/>
            <a:ext cx="2133600" cy="1828800"/>
            <a:chOff x="0" y="0"/>
            <a:chExt cx="5760" cy="4320"/>
          </a:xfrm>
        </p:grpSpPr>
        <p:sp>
          <p:nvSpPr>
            <p:cNvPr id="7186" name="Rectangle 423"/>
            <p:cNvSpPr>
              <a:spLocks noChangeArrowheads="1"/>
            </p:cNvSpPr>
            <p:nvPr/>
          </p:nvSpPr>
          <p:spPr bwMode="auto">
            <a:xfrm>
              <a:off x="0" y="0"/>
              <a:ext cx="5760" cy="4320"/>
            </a:xfrm>
            <a:prstGeom prst="rect">
              <a:avLst/>
            </a:prstGeom>
            <a:solidFill>
              <a:srgbClr val="CCFF99"/>
            </a:solidFill>
            <a:ln w="9525">
              <a:solidFill>
                <a:schemeClr val="tx1"/>
              </a:solidFill>
              <a:miter lim="800000"/>
              <a:headEnd/>
              <a:tailEnd/>
            </a:ln>
          </p:spPr>
          <p:txBody>
            <a:bodyPr wrap="none" anchor="ctr"/>
            <a:lstStyle/>
            <a:p>
              <a:endParaRPr lang="en-US"/>
            </a:p>
          </p:txBody>
        </p:sp>
        <p:grpSp>
          <p:nvGrpSpPr>
            <p:cNvPr id="7187" name="Group 424"/>
            <p:cNvGrpSpPr>
              <a:grpSpLocks/>
            </p:cNvGrpSpPr>
            <p:nvPr/>
          </p:nvGrpSpPr>
          <p:grpSpPr bwMode="auto">
            <a:xfrm>
              <a:off x="1344" y="912"/>
              <a:ext cx="2928" cy="2736"/>
              <a:chOff x="1488" y="960"/>
              <a:chExt cx="2784" cy="2688"/>
            </a:xfrm>
          </p:grpSpPr>
          <p:sp>
            <p:nvSpPr>
              <p:cNvPr id="7188" name="Oval 425"/>
              <p:cNvSpPr>
                <a:spLocks noChangeArrowheads="1"/>
              </p:cNvSpPr>
              <p:nvPr/>
            </p:nvSpPr>
            <p:spPr bwMode="auto">
              <a:xfrm>
                <a:off x="1488" y="1008"/>
                <a:ext cx="2784" cy="2640"/>
              </a:xfrm>
              <a:prstGeom prst="ellipse">
                <a:avLst/>
              </a:prstGeom>
              <a:solidFill>
                <a:srgbClr val="FFFF00"/>
              </a:solidFill>
              <a:ln w="57150">
                <a:noFill/>
                <a:round/>
                <a:headEnd/>
                <a:tailEnd/>
              </a:ln>
            </p:spPr>
            <p:txBody>
              <a:bodyPr wrap="none" anchor="ctr"/>
              <a:lstStyle/>
              <a:p>
                <a:endParaRPr lang="en-US"/>
              </a:p>
            </p:txBody>
          </p:sp>
          <p:sp>
            <p:nvSpPr>
              <p:cNvPr id="7189" name="Oval 426"/>
              <p:cNvSpPr>
                <a:spLocks noChangeArrowheads="1"/>
              </p:cNvSpPr>
              <p:nvPr/>
            </p:nvSpPr>
            <p:spPr bwMode="auto">
              <a:xfrm>
                <a:off x="2832" y="2688"/>
                <a:ext cx="576" cy="432"/>
              </a:xfrm>
              <a:prstGeom prst="ellipse">
                <a:avLst/>
              </a:prstGeom>
              <a:solidFill>
                <a:srgbClr val="FF0000"/>
              </a:solidFill>
              <a:ln w="38100">
                <a:solidFill>
                  <a:schemeClr val="tx1"/>
                </a:solidFill>
                <a:round/>
                <a:headEnd/>
                <a:tailEnd/>
              </a:ln>
            </p:spPr>
            <p:txBody>
              <a:bodyPr wrap="none" anchor="ctr"/>
              <a:lstStyle/>
              <a:p>
                <a:endParaRPr lang="en-US"/>
              </a:p>
            </p:txBody>
          </p:sp>
          <p:sp>
            <p:nvSpPr>
              <p:cNvPr id="7190" name="Oval 427"/>
              <p:cNvSpPr>
                <a:spLocks noChangeArrowheads="1"/>
              </p:cNvSpPr>
              <p:nvPr/>
            </p:nvSpPr>
            <p:spPr bwMode="auto">
              <a:xfrm flipV="1">
                <a:off x="3024" y="2736"/>
                <a:ext cx="384" cy="336"/>
              </a:xfrm>
              <a:prstGeom prst="ellipse">
                <a:avLst/>
              </a:prstGeom>
              <a:solidFill>
                <a:srgbClr val="0099CC"/>
              </a:solidFill>
              <a:ln w="3175">
                <a:solidFill>
                  <a:schemeClr val="tx1"/>
                </a:solidFill>
                <a:round/>
                <a:headEnd/>
                <a:tailEnd/>
              </a:ln>
            </p:spPr>
            <p:txBody>
              <a:bodyPr wrap="none" anchor="ctr"/>
              <a:lstStyle/>
              <a:p>
                <a:endParaRPr lang="en-US"/>
              </a:p>
            </p:txBody>
          </p:sp>
          <p:sp>
            <p:nvSpPr>
              <p:cNvPr id="7191" name="Oval 428"/>
              <p:cNvSpPr>
                <a:spLocks noChangeArrowheads="1"/>
              </p:cNvSpPr>
              <p:nvPr/>
            </p:nvSpPr>
            <p:spPr bwMode="auto">
              <a:xfrm>
                <a:off x="1488" y="960"/>
                <a:ext cx="2784" cy="2640"/>
              </a:xfrm>
              <a:prstGeom prst="ellipse">
                <a:avLst/>
              </a:prstGeom>
              <a:noFill/>
              <a:ln w="76200">
                <a:solidFill>
                  <a:schemeClr val="tx1"/>
                </a:solidFill>
                <a:round/>
                <a:headEnd/>
                <a:tailEnd/>
              </a:ln>
            </p:spPr>
            <p:txBody>
              <a:bodyPr wrap="none" anchor="ctr"/>
              <a:lstStyle/>
              <a:p>
                <a:endParaRPr lang="en-US"/>
              </a:p>
            </p:txBody>
          </p:sp>
          <p:grpSp>
            <p:nvGrpSpPr>
              <p:cNvPr id="7192" name="Group 429"/>
              <p:cNvGrpSpPr>
                <a:grpSpLocks/>
              </p:cNvGrpSpPr>
              <p:nvPr/>
            </p:nvGrpSpPr>
            <p:grpSpPr bwMode="auto">
              <a:xfrm>
                <a:off x="1488" y="960"/>
                <a:ext cx="2784" cy="2640"/>
                <a:chOff x="1488" y="960"/>
                <a:chExt cx="2784" cy="2640"/>
              </a:xfrm>
            </p:grpSpPr>
            <p:sp>
              <p:nvSpPr>
                <p:cNvPr id="7193" name="Oval 430"/>
                <p:cNvSpPr>
                  <a:spLocks noChangeArrowheads="1"/>
                </p:cNvSpPr>
                <p:nvPr/>
              </p:nvSpPr>
              <p:spPr bwMode="auto">
                <a:xfrm>
                  <a:off x="1488" y="960"/>
                  <a:ext cx="2784" cy="2640"/>
                </a:xfrm>
                <a:prstGeom prst="ellipse">
                  <a:avLst/>
                </a:prstGeom>
                <a:noFill/>
                <a:ln w="38100">
                  <a:solidFill>
                    <a:srgbClr val="FF6600"/>
                  </a:solidFill>
                  <a:round/>
                  <a:headEnd/>
                  <a:tailEnd/>
                </a:ln>
              </p:spPr>
              <p:txBody>
                <a:bodyPr wrap="none" anchor="ctr"/>
                <a:lstStyle/>
                <a:p>
                  <a:endParaRPr lang="en-US"/>
                </a:p>
              </p:txBody>
            </p:sp>
            <p:sp>
              <p:nvSpPr>
                <p:cNvPr id="7194" name="Oval 431"/>
                <p:cNvSpPr>
                  <a:spLocks noChangeArrowheads="1"/>
                </p:cNvSpPr>
                <p:nvPr/>
              </p:nvSpPr>
              <p:spPr bwMode="auto">
                <a:xfrm>
                  <a:off x="1536" y="1008"/>
                  <a:ext cx="2688" cy="2544"/>
                </a:xfrm>
                <a:prstGeom prst="ellipse">
                  <a:avLst/>
                </a:prstGeom>
                <a:noFill/>
                <a:ln w="38100">
                  <a:solidFill>
                    <a:srgbClr val="FF6600"/>
                  </a:solidFill>
                  <a:round/>
                  <a:headEnd/>
                  <a:tailEnd/>
                </a:ln>
              </p:spPr>
              <p:txBody>
                <a:bodyPr wrap="none" anchor="ctr"/>
                <a:lstStyle/>
                <a:p>
                  <a:endParaRPr lang="en-US"/>
                </a:p>
              </p:txBody>
            </p:sp>
          </p:grpSp>
        </p:grpSp>
      </p:grpSp>
      <p:grpSp>
        <p:nvGrpSpPr>
          <p:cNvPr id="7271" name="Group 447"/>
          <p:cNvGrpSpPr>
            <a:grpSpLocks/>
          </p:cNvGrpSpPr>
          <p:nvPr/>
        </p:nvGrpSpPr>
        <p:grpSpPr bwMode="auto">
          <a:xfrm>
            <a:off x="4038600" y="381000"/>
            <a:ext cx="4724400" cy="1752600"/>
            <a:chOff x="2544" y="240"/>
            <a:chExt cx="2976" cy="1104"/>
          </a:xfrm>
        </p:grpSpPr>
        <p:sp>
          <p:nvSpPr>
            <p:cNvPr id="7184" name="Rectangle 435"/>
            <p:cNvSpPr>
              <a:spLocks noChangeArrowheads="1"/>
            </p:cNvSpPr>
            <p:nvPr/>
          </p:nvSpPr>
          <p:spPr bwMode="auto">
            <a:xfrm>
              <a:off x="2544" y="240"/>
              <a:ext cx="2976" cy="1104"/>
            </a:xfrm>
            <a:prstGeom prst="rect">
              <a:avLst/>
            </a:prstGeom>
            <a:solidFill>
              <a:srgbClr val="FFCCFF"/>
            </a:solidFill>
            <a:ln w="9525">
              <a:solidFill>
                <a:schemeClr val="tx1"/>
              </a:solidFill>
              <a:miter lim="800000"/>
              <a:headEnd/>
              <a:tailEnd/>
            </a:ln>
          </p:spPr>
          <p:txBody>
            <a:bodyPr wrap="none" anchor="ctr"/>
            <a:lstStyle/>
            <a:p>
              <a:endParaRPr lang="en-US"/>
            </a:p>
          </p:txBody>
        </p:sp>
        <p:sp>
          <p:nvSpPr>
            <p:cNvPr id="7185" name="Text Box 432"/>
            <p:cNvSpPr txBox="1">
              <a:spLocks noChangeArrowheads="1"/>
            </p:cNvSpPr>
            <p:nvPr/>
          </p:nvSpPr>
          <p:spPr bwMode="auto">
            <a:xfrm>
              <a:off x="2544" y="240"/>
              <a:ext cx="2976" cy="1096"/>
            </a:xfrm>
            <a:prstGeom prst="rect">
              <a:avLst/>
            </a:prstGeom>
            <a:noFill/>
            <a:ln w="9525">
              <a:noFill/>
              <a:miter lim="800000"/>
              <a:headEnd/>
              <a:tailEnd/>
            </a:ln>
          </p:spPr>
          <p:txBody>
            <a:bodyPr>
              <a:spAutoFit/>
            </a:bodyPr>
            <a:lstStyle/>
            <a:p>
              <a:pPr algn="ctr">
                <a:spcBef>
                  <a:spcPct val="50000"/>
                </a:spcBef>
              </a:pPr>
              <a:r>
                <a:rPr lang="en-US" sz="3600" b="1">
                  <a:solidFill>
                    <a:srgbClr val="000099"/>
                  </a:solidFill>
                </a:rPr>
                <a:t>Trứng và tinh trùng đã kết hợp nhau tạo thành hợp tử.</a:t>
              </a:r>
            </a:p>
          </p:txBody>
        </p:sp>
      </p:grpSp>
      <p:grpSp>
        <p:nvGrpSpPr>
          <p:cNvPr id="7272" name="Group 448"/>
          <p:cNvGrpSpPr>
            <a:grpSpLocks/>
          </p:cNvGrpSpPr>
          <p:nvPr/>
        </p:nvGrpSpPr>
        <p:grpSpPr bwMode="auto">
          <a:xfrm>
            <a:off x="4038600" y="2667000"/>
            <a:ext cx="4724400" cy="1752600"/>
            <a:chOff x="2544" y="1680"/>
            <a:chExt cx="2976" cy="1104"/>
          </a:xfrm>
        </p:grpSpPr>
        <p:sp>
          <p:nvSpPr>
            <p:cNvPr id="7182" name="Rectangle 440"/>
            <p:cNvSpPr>
              <a:spLocks noChangeArrowheads="1"/>
            </p:cNvSpPr>
            <p:nvPr/>
          </p:nvSpPr>
          <p:spPr bwMode="auto">
            <a:xfrm>
              <a:off x="2544" y="1680"/>
              <a:ext cx="2976" cy="1104"/>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7183" name="Text Box 433"/>
            <p:cNvSpPr txBox="1">
              <a:spLocks noChangeArrowheads="1"/>
            </p:cNvSpPr>
            <p:nvPr/>
          </p:nvSpPr>
          <p:spPr bwMode="auto">
            <a:xfrm>
              <a:off x="2976" y="1824"/>
              <a:ext cx="2112" cy="750"/>
            </a:xfrm>
            <a:prstGeom prst="rect">
              <a:avLst/>
            </a:prstGeom>
            <a:noFill/>
            <a:ln w="9525">
              <a:noFill/>
              <a:miter lim="800000"/>
              <a:headEnd/>
              <a:tailEnd/>
            </a:ln>
          </p:spPr>
          <p:txBody>
            <a:bodyPr>
              <a:spAutoFit/>
            </a:bodyPr>
            <a:lstStyle/>
            <a:p>
              <a:pPr algn="ctr">
                <a:spcBef>
                  <a:spcPct val="50000"/>
                </a:spcBef>
              </a:pPr>
              <a:r>
                <a:rPr lang="en-US" sz="3600" b="1"/>
                <a:t>Các tinh trùng gặp trứng</a:t>
              </a:r>
            </a:p>
          </p:txBody>
        </p:sp>
      </p:grpSp>
      <p:grpSp>
        <p:nvGrpSpPr>
          <p:cNvPr id="7273" name="Group 449"/>
          <p:cNvGrpSpPr>
            <a:grpSpLocks/>
          </p:cNvGrpSpPr>
          <p:nvPr/>
        </p:nvGrpSpPr>
        <p:grpSpPr bwMode="auto">
          <a:xfrm>
            <a:off x="4038600" y="4800600"/>
            <a:ext cx="4724400" cy="1752600"/>
            <a:chOff x="2544" y="3024"/>
            <a:chExt cx="2976" cy="1104"/>
          </a:xfrm>
        </p:grpSpPr>
        <p:sp>
          <p:nvSpPr>
            <p:cNvPr id="7180" name="Rectangle 441"/>
            <p:cNvSpPr>
              <a:spLocks noChangeArrowheads="1"/>
            </p:cNvSpPr>
            <p:nvPr/>
          </p:nvSpPr>
          <p:spPr bwMode="auto">
            <a:xfrm>
              <a:off x="2544" y="3024"/>
              <a:ext cx="2976" cy="1104"/>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7181" name="Text Box 434"/>
            <p:cNvSpPr txBox="1">
              <a:spLocks noChangeArrowheads="1"/>
            </p:cNvSpPr>
            <p:nvPr/>
          </p:nvSpPr>
          <p:spPr bwMode="auto">
            <a:xfrm>
              <a:off x="2880" y="3024"/>
              <a:ext cx="2592" cy="1096"/>
            </a:xfrm>
            <a:prstGeom prst="rect">
              <a:avLst/>
            </a:prstGeom>
            <a:noFill/>
            <a:ln w="9525">
              <a:noFill/>
              <a:miter lim="800000"/>
              <a:headEnd/>
              <a:tailEnd/>
            </a:ln>
          </p:spPr>
          <p:txBody>
            <a:bodyPr>
              <a:spAutoFit/>
            </a:bodyPr>
            <a:lstStyle/>
            <a:p>
              <a:pPr algn="ctr">
                <a:spcBef>
                  <a:spcPct val="50000"/>
                </a:spcBef>
              </a:pPr>
              <a:r>
                <a:rPr lang="en-US" sz="3600" b="1"/>
                <a:t>Một tinh trùng đã chui được vào trong trứng</a:t>
              </a:r>
            </a:p>
          </p:txBody>
        </p:sp>
      </p:grpSp>
      <p:sp>
        <p:nvSpPr>
          <p:cNvPr id="3522" name="Line 450"/>
          <p:cNvSpPr>
            <a:spLocks noChangeShapeType="1"/>
          </p:cNvSpPr>
          <p:nvPr/>
        </p:nvSpPr>
        <p:spPr bwMode="auto">
          <a:xfrm flipH="1" flipV="1">
            <a:off x="2819400" y="1981200"/>
            <a:ext cx="1143000" cy="1219200"/>
          </a:xfrm>
          <a:prstGeom prst="line">
            <a:avLst/>
          </a:prstGeom>
          <a:noFill/>
          <a:ln w="76200">
            <a:solidFill>
              <a:srgbClr val="000099"/>
            </a:solidFill>
            <a:round/>
            <a:headEnd/>
            <a:tailEnd type="triangle" w="med" len="med"/>
          </a:ln>
        </p:spPr>
        <p:txBody>
          <a:bodyPr/>
          <a:lstStyle/>
          <a:p>
            <a:endParaRPr lang="en-US"/>
          </a:p>
        </p:txBody>
      </p:sp>
      <p:sp>
        <p:nvSpPr>
          <p:cNvPr id="3523" name="Line 451"/>
          <p:cNvSpPr>
            <a:spLocks noChangeShapeType="1"/>
          </p:cNvSpPr>
          <p:nvPr/>
        </p:nvSpPr>
        <p:spPr bwMode="auto">
          <a:xfrm flipH="1" flipV="1">
            <a:off x="2819400" y="4343400"/>
            <a:ext cx="1143000" cy="1219200"/>
          </a:xfrm>
          <a:prstGeom prst="line">
            <a:avLst/>
          </a:prstGeom>
          <a:noFill/>
          <a:ln w="76200">
            <a:solidFill>
              <a:srgbClr val="008000"/>
            </a:solidFill>
            <a:round/>
            <a:headEnd/>
            <a:tailEnd type="triangle" w="med" len="med"/>
          </a:ln>
        </p:spPr>
        <p:txBody>
          <a:bodyPr/>
          <a:lstStyle/>
          <a:p>
            <a:endParaRPr lang="en-US"/>
          </a:p>
        </p:txBody>
      </p:sp>
      <p:sp>
        <p:nvSpPr>
          <p:cNvPr id="3524" name="Line 452"/>
          <p:cNvSpPr>
            <a:spLocks noChangeShapeType="1"/>
          </p:cNvSpPr>
          <p:nvPr/>
        </p:nvSpPr>
        <p:spPr bwMode="auto">
          <a:xfrm flipH="1">
            <a:off x="2819400" y="1981200"/>
            <a:ext cx="1066800" cy="3352800"/>
          </a:xfrm>
          <a:prstGeom prst="line">
            <a:avLst/>
          </a:prstGeom>
          <a:noFill/>
          <a:ln w="76200">
            <a:solidFill>
              <a:srgbClr val="CC0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271"/>
                                        </p:tgtEl>
                                        <p:attrNameLst>
                                          <p:attrName>style.visibility</p:attrName>
                                        </p:attrNameLst>
                                      </p:cBhvr>
                                      <p:to>
                                        <p:strVal val="visible"/>
                                      </p:to>
                                    </p:set>
                                    <p:anim calcmode="lin" valueType="num">
                                      <p:cBhvr>
                                        <p:cTn id="7" dur="500" fill="hold"/>
                                        <p:tgtEl>
                                          <p:spTgt spid="727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27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27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2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par>
                                <p:cTn id="11" presetID="39" presetClass="entr" presetSubtype="0" accel="100000" fill="hold" nodeType="withEffect">
                                  <p:stCondLst>
                                    <p:cond delay="0"/>
                                  </p:stCondLst>
                                  <p:childTnLst>
                                    <p:set>
                                      <p:cBhvr>
                                        <p:cTn id="12" dur="1" fill="hold">
                                          <p:stCondLst>
                                            <p:cond delay="0"/>
                                          </p:stCondLst>
                                        </p:cTn>
                                        <p:tgtEl>
                                          <p:spTgt spid="7272"/>
                                        </p:tgtEl>
                                        <p:attrNameLst>
                                          <p:attrName>style.visibility</p:attrName>
                                        </p:attrNameLst>
                                      </p:cBhvr>
                                      <p:to>
                                        <p:strVal val="visible"/>
                                      </p:to>
                                    </p:set>
                                    <p:anim calcmode="lin" valueType="num">
                                      <p:cBhvr>
                                        <p:cTn id="13" dur="500" fill="hold"/>
                                        <p:tgtEl>
                                          <p:spTgt spid="727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27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27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2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par>
                                <p:cTn id="17" presetID="39" presetClass="entr" presetSubtype="0" accel="100000" fill="hold" nodeType="withEffect">
                                  <p:stCondLst>
                                    <p:cond delay="0"/>
                                  </p:stCondLst>
                                  <p:childTnLst>
                                    <p:set>
                                      <p:cBhvr>
                                        <p:cTn id="18" dur="1" fill="hold">
                                          <p:stCondLst>
                                            <p:cond delay="0"/>
                                          </p:stCondLst>
                                        </p:cTn>
                                        <p:tgtEl>
                                          <p:spTgt spid="7273"/>
                                        </p:tgtEl>
                                        <p:attrNameLst>
                                          <p:attrName>style.visibility</p:attrName>
                                        </p:attrNameLst>
                                      </p:cBhvr>
                                      <p:to>
                                        <p:strVal val="visible"/>
                                      </p:to>
                                    </p:set>
                                    <p:anim calcmode="lin" valueType="num">
                                      <p:cBhvr>
                                        <p:cTn id="19" dur="500" fill="hold"/>
                                        <p:tgtEl>
                                          <p:spTgt spid="727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27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27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2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builtIn="1"/>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522"/>
                                        </p:tgtEl>
                                        <p:attrNameLst>
                                          <p:attrName>style.visibility</p:attrName>
                                        </p:attrNameLst>
                                      </p:cBhvr>
                                      <p:to>
                                        <p:strVal val="visible"/>
                                      </p:to>
                                    </p:set>
                                    <p:animEffect transition="in" filter="plus(in)">
                                      <p:cBhvr>
                                        <p:cTn id="27" dur="2000"/>
                                        <p:tgtEl>
                                          <p:spTgt spid="3522"/>
                                        </p:tgtEl>
                                      </p:cBhvr>
                                    </p:animEffect>
                                  </p:childTnLst>
                                  <p:subTnLst>
                                    <p:audio>
                                      <p:cMediaNode>
                                        <p:cTn display="0" masterRel="sameClick">
                                          <p:stCondLst>
                                            <p:cond evt="begin" delay="0">
                                              <p:tn val="25"/>
                                            </p:cond>
                                          </p:stCondLst>
                                          <p:endCondLst>
                                            <p:cond evt="onStopAudio" delay="0">
                                              <p:tgtEl>
                                                <p:sldTgt/>
                                              </p:tgtEl>
                                            </p:cond>
                                          </p:endCondLst>
                                        </p:cTn>
                                        <p:tgtEl>
                                          <p:sndTgt r:embed="rId3" name="push.wav" builtIn="1"/>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523"/>
                                        </p:tgtEl>
                                        <p:attrNameLst>
                                          <p:attrName>style.visibility</p:attrName>
                                        </p:attrNameLst>
                                      </p:cBhvr>
                                      <p:to>
                                        <p:strVal val="visible"/>
                                      </p:to>
                                    </p:set>
                                    <p:animEffect transition="in" filter="plus(in)">
                                      <p:cBhvr>
                                        <p:cTn id="32" dur="2000"/>
                                        <p:tgtEl>
                                          <p:spTgt spid="3523"/>
                                        </p:tgtEl>
                                      </p:cBhvr>
                                    </p:animEffect>
                                  </p:childTnLst>
                                  <p:subTnLst>
                                    <p:audio>
                                      <p:cMediaNode>
                                        <p:cTn display="0" masterRel="sameClick">
                                          <p:stCondLst>
                                            <p:cond evt="begin" delay="0">
                                              <p:tn val="30"/>
                                            </p:cond>
                                          </p:stCondLst>
                                          <p:endCondLst>
                                            <p:cond evt="onStopAudio" delay="0">
                                              <p:tgtEl>
                                                <p:sldTgt/>
                                              </p:tgtEl>
                                            </p:cond>
                                          </p:endCondLst>
                                        </p:cTn>
                                        <p:tgtEl>
                                          <p:sndTgt r:embed="rId4" name="laser.wav" builtIn="1"/>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3524"/>
                                        </p:tgtEl>
                                        <p:attrNameLst>
                                          <p:attrName>style.visibility</p:attrName>
                                        </p:attrNameLst>
                                      </p:cBhvr>
                                      <p:to>
                                        <p:strVal val="visible"/>
                                      </p:to>
                                    </p:set>
                                    <p:animEffect transition="in" filter="plus(in)">
                                      <p:cBhvr>
                                        <p:cTn id="37" dur="2000"/>
                                        <p:tgtEl>
                                          <p:spTgt spid="3524"/>
                                        </p:tgtEl>
                                      </p:cBhvr>
                                    </p:animEffect>
                                  </p:childTnLst>
                                  <p:subTnLst>
                                    <p:audio>
                                      <p:cMediaNode>
                                        <p:cTn display="0" masterRel="sameClick">
                                          <p:stCondLst>
                                            <p:cond evt="begin" delay="0">
                                              <p:tn val="35"/>
                                            </p:cond>
                                          </p:stCondLst>
                                          <p:endCondLst>
                                            <p:cond evt="onStopAudio" delay="0">
                                              <p:tgtEl>
                                                <p:sldTgt/>
                                              </p:tgtEl>
                                            </p:cond>
                                          </p:endCondLst>
                                        </p:cTn>
                                        <p:tgtEl>
                                          <p:sndTgt r:embed="rId5"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 grpId="0" animBg="1"/>
      <p:bldP spid="3523" grpId="0" animBg="1"/>
      <p:bldP spid="35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238" name="hoathinh1.mpg">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901" fill="hold"/>
                                        <p:tgtEl>
                                          <p:spTgt spid="8623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6238"/>
                </p:tgtEl>
              </p:cMediaNode>
            </p:video>
            <p:seq concurrent="1" nextAc="seek">
              <p:cTn id="8" restart="whenNotActive" fill="hold" evtFilter="cancelBubble" nodeType="interactiveSeq">
                <p:stCondLst>
                  <p:cond evt="onClick" delay="0">
                    <p:tgtEl>
                      <p:spTgt spid="8623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6238"/>
                                        </p:tgtEl>
                                      </p:cBhvr>
                                    </p:cmd>
                                  </p:childTnLst>
                                </p:cTn>
                              </p:par>
                            </p:childTnLst>
                          </p:cTn>
                        </p:par>
                      </p:childTnLst>
                    </p:cTn>
                  </p:par>
                </p:childTnLst>
              </p:cTn>
              <p:nextCondLst>
                <p:cond evt="onClick" delay="0">
                  <p:tgtEl>
                    <p:spTgt spid="8623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2" descr="Diagonal brick"/>
          <p:cNvSpPr>
            <a:spLocks noChangeArrowheads="1"/>
          </p:cNvSpPr>
          <p:nvPr/>
        </p:nvSpPr>
        <p:spPr bwMode="auto">
          <a:xfrm>
            <a:off x="0" y="0"/>
            <a:ext cx="9067800" cy="6858000"/>
          </a:xfrm>
          <a:prstGeom prst="rect">
            <a:avLst/>
          </a:prstGeom>
          <a:noFill/>
          <a:ln w="9525">
            <a:solidFill>
              <a:schemeClr val="tx1"/>
            </a:solidFill>
            <a:miter lim="800000"/>
            <a:headEnd/>
            <a:tailEnd/>
          </a:ln>
        </p:spPr>
        <p:txBody>
          <a:bodyPr wrap="none" anchor="ctr"/>
          <a:lstStyle/>
          <a:p>
            <a:endParaRPr lang="en-US" sz="1600"/>
          </a:p>
        </p:txBody>
      </p:sp>
      <p:sp>
        <p:nvSpPr>
          <p:cNvPr id="4385" name="Text Box 289"/>
          <p:cNvSpPr txBox="1">
            <a:spLocks noChangeArrowheads="1"/>
          </p:cNvSpPr>
          <p:nvPr/>
        </p:nvSpPr>
        <p:spPr bwMode="auto">
          <a:xfrm>
            <a:off x="76200" y="517525"/>
            <a:ext cx="9067800" cy="5908675"/>
          </a:xfrm>
          <a:prstGeom prst="rect">
            <a:avLst/>
          </a:prstGeom>
          <a:noFill/>
          <a:ln w="9525">
            <a:noFill/>
            <a:miter lim="800000"/>
            <a:headEnd/>
            <a:tailEnd/>
          </a:ln>
        </p:spPr>
        <p:txBody>
          <a:bodyPr>
            <a:spAutoFit/>
          </a:bodyPr>
          <a:lstStyle/>
          <a:p>
            <a:pPr>
              <a:spcBef>
                <a:spcPct val="50000"/>
              </a:spcBef>
            </a:pPr>
            <a:r>
              <a:rPr lang="en-US" sz="3600" b="1" i="1">
                <a:solidFill>
                  <a:srgbClr val="000099"/>
                </a:solidFill>
              </a:rPr>
              <a:t>            Hợp tử phát triển thành phôi </a:t>
            </a:r>
            <a:r>
              <a:rPr lang="en-US" sz="3600" b="1" i="1">
                <a:solidFill>
                  <a:schemeClr val="bg1"/>
                </a:solidFill>
              </a:rPr>
              <a:t>v</a:t>
            </a:r>
            <a:r>
              <a:rPr lang="en-US" sz="3600" b="1" i="1">
                <a:solidFill>
                  <a:srgbClr val="000099"/>
                </a:solidFill>
              </a:rPr>
              <a:t>           rồi thành bào thai. Đến tuần thứ 12(tháng thứ 3), thai đã có đầy đủ các cơ quan của cơ thể và có thể coi là một con người. Đến khoảng tuần thứ 20 (tháng thứ 5), bé thường xuyên cử động và cảm nhận được tiếng động ở bên ngoài,…                       	</a:t>
            </a:r>
          </a:p>
          <a:p>
            <a:pPr>
              <a:spcBef>
                <a:spcPct val="50000"/>
              </a:spcBef>
            </a:pPr>
            <a:r>
              <a:rPr lang="en-US" sz="3600" b="1" i="1">
                <a:solidFill>
                  <a:srgbClr val="000099"/>
                </a:solidFill>
              </a:rPr>
              <a:t>Sau khoảng 9 tháng ở trong bụng mẹ, em bé sẽ được sinh ra.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385"/>
                                        </p:tgtEl>
                                        <p:attrNameLst>
                                          <p:attrName>style.visibility</p:attrName>
                                        </p:attrNameLst>
                                      </p:cBhvr>
                                      <p:to>
                                        <p:strVal val="visible"/>
                                      </p:to>
                                    </p:set>
                                    <p:anim calcmode="lin" valueType="num">
                                      <p:cBhvr>
                                        <p:cTn id="7" dur="500" decel="50000" fill="hold">
                                          <p:stCondLst>
                                            <p:cond delay="0"/>
                                          </p:stCondLst>
                                        </p:cTn>
                                        <p:tgtEl>
                                          <p:spTgt spid="438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8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85"/>
                                        </p:tgtEl>
                                        <p:attrNameLst>
                                          <p:attrName>ppt_w</p:attrName>
                                        </p:attrNameLst>
                                      </p:cBhvr>
                                      <p:tavLst>
                                        <p:tav tm="0">
                                          <p:val>
                                            <p:strVal val="#ppt_w*.05"/>
                                          </p:val>
                                        </p:tav>
                                        <p:tav tm="100000">
                                          <p:val>
                                            <p:strVal val="#ppt_w"/>
                                          </p:val>
                                        </p:tav>
                                      </p:tavLst>
                                    </p:anim>
                                    <p:anim calcmode="lin" valueType="num">
                                      <p:cBhvr>
                                        <p:cTn id="10" dur="1000" fill="hold"/>
                                        <p:tgtEl>
                                          <p:spTgt spid="438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8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8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8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85"/>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Diagonal brick"/>
          <p:cNvSpPr>
            <a:spLocks noChangeArrowheads="1"/>
          </p:cNvSpPr>
          <p:nvPr/>
        </p:nvSpPr>
        <p:spPr bwMode="auto">
          <a:xfrm>
            <a:off x="0" y="0"/>
            <a:ext cx="9144000" cy="6858000"/>
          </a:xfrm>
          <a:prstGeom prst="rect">
            <a:avLst/>
          </a:prstGeom>
          <a:pattFill prst="diagBrick">
            <a:fgClr>
              <a:srgbClr val="FFCCCC"/>
            </a:fgClr>
            <a:bgClr>
              <a:schemeClr val="bg1"/>
            </a:bgClr>
          </a:pattFill>
          <a:ln w="952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1752600" y="-76200"/>
            <a:ext cx="5867400" cy="914400"/>
          </a:xfrm>
          <a:prstGeom prst="rect">
            <a:avLst/>
          </a:prstGeom>
          <a:noFill/>
          <a:ln w="9525">
            <a:noFill/>
            <a:miter lim="800000"/>
            <a:headEnd/>
            <a:tailEnd/>
          </a:ln>
        </p:spPr>
        <p:txBody>
          <a:bodyPr>
            <a:spAutoFit/>
          </a:bodyPr>
          <a:lstStyle/>
          <a:p>
            <a:pPr>
              <a:spcBef>
                <a:spcPct val="50000"/>
              </a:spcBef>
            </a:pPr>
            <a:r>
              <a:rPr lang="en-US" sz="5400" b="1" i="1" u="sng">
                <a:solidFill>
                  <a:srgbClr val="000099"/>
                </a:solidFill>
              </a:rPr>
              <a:t>Hoạt động 3:</a:t>
            </a:r>
          </a:p>
        </p:txBody>
      </p:sp>
      <p:sp>
        <p:nvSpPr>
          <p:cNvPr id="10244" name="Text Box 4"/>
          <p:cNvSpPr txBox="1">
            <a:spLocks noChangeArrowheads="1"/>
          </p:cNvSpPr>
          <p:nvPr/>
        </p:nvSpPr>
        <p:spPr bwMode="auto">
          <a:xfrm>
            <a:off x="0" y="762000"/>
            <a:ext cx="9144000" cy="823913"/>
          </a:xfrm>
          <a:prstGeom prst="rect">
            <a:avLst/>
          </a:prstGeom>
          <a:noFill/>
          <a:ln w="9525">
            <a:noFill/>
            <a:miter lim="800000"/>
            <a:headEnd/>
            <a:tailEnd/>
          </a:ln>
        </p:spPr>
        <p:txBody>
          <a:bodyPr>
            <a:spAutoFit/>
          </a:bodyPr>
          <a:lstStyle/>
          <a:p>
            <a:pPr algn="ctr">
              <a:spcBef>
                <a:spcPct val="50000"/>
              </a:spcBef>
            </a:pPr>
            <a:r>
              <a:rPr lang="en-US" sz="4800" b="1">
                <a:solidFill>
                  <a:srgbClr val="A50021"/>
                </a:solidFill>
              </a:rPr>
              <a:t>Quan sát và trả lời </a:t>
            </a:r>
          </a:p>
        </p:txBody>
      </p:sp>
      <p:pic>
        <p:nvPicPr>
          <p:cNvPr id="76815" name="SU HINH THANH CUA CO THE NGUOI.avi">
            <a:hlinkClick r:id="" action="ppaction://media"/>
          </p:cNvPr>
          <p:cNvPicPr>
            <a:picLocks noRot="1" noChangeAspect="1" noChangeArrowheads="1"/>
          </p:cNvPicPr>
          <p:nvPr>
            <a:videoFile r:link="rId1"/>
          </p:nvPr>
        </p:nvPicPr>
        <p:blipFill>
          <a:blip r:embed="rId3"/>
          <a:srcRect/>
          <a:stretch>
            <a:fillRect/>
          </a:stretch>
        </p:blipFill>
        <p:spPr bwMode="auto">
          <a:xfrm>
            <a:off x="1295400" y="1600200"/>
            <a:ext cx="6705600" cy="502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68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6815"/>
                                        </p:tgtEl>
                                      </p:cBhvr>
                                    </p:cmd>
                                  </p:childTnLst>
                                </p:cTn>
                              </p:par>
                            </p:childTnLst>
                          </p:cTn>
                        </p:par>
                      </p:childTnLst>
                    </p:cTn>
                  </p:par>
                </p:childTnLst>
              </p:cTn>
              <p:nextCondLst>
                <p:cond evt="onClick" delay="0">
                  <p:tgtEl>
                    <p:spTgt spid="76815"/>
                  </p:tgtEl>
                </p:cond>
              </p:nextCondLst>
            </p:seq>
            <p:video>
              <p:cMediaNode>
                <p:cTn id="7" fill="hold" display="0">
                  <p:stCondLst>
                    <p:cond delay="indefinite"/>
                  </p:stCondLst>
                  <p:endCondLst>
                    <p:cond evt="onNext" delay="0">
                      <p:tgtEl>
                        <p:sldTgt/>
                      </p:tgtEl>
                    </p:cond>
                    <p:cond evt="onPrev" delay="0">
                      <p:tgtEl>
                        <p:sldTgt/>
                      </p:tgtEl>
                    </p:cond>
                  </p:endCondLst>
                </p:cTn>
                <p:tgtEl>
                  <p:spTgt spid="76815"/>
                </p:tgtEl>
              </p:cMediaNode>
            </p:video>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757</TotalTime>
  <Words>450</Words>
  <Application>Microsoft Office PowerPoint</Application>
  <PresentationFormat>On-screen Show (4:3)</PresentationFormat>
  <Paragraphs>62</Paragraphs>
  <Slides>12</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Wingdings 2</vt:lpstr>
      <vt:lpstr>Wingdings</vt:lpstr>
      <vt:lpstr>Default Design</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KORVIET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SANG</dc:creator>
  <cp:lastModifiedBy>CSTeam</cp:lastModifiedBy>
  <cp:revision>35</cp:revision>
  <dcterms:created xsi:type="dcterms:W3CDTF">2006-11-01T13:39:35Z</dcterms:created>
  <dcterms:modified xsi:type="dcterms:W3CDTF">2016-06-30T02:35:43Z</dcterms:modified>
</cp:coreProperties>
</file>